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8" r:id="rId1"/>
  </p:sldMasterIdLst>
  <p:notesMasterIdLst>
    <p:notesMasterId r:id="rId18"/>
  </p:notesMasterIdLst>
  <p:handoutMasterIdLst>
    <p:handoutMasterId r:id="rId19"/>
  </p:handoutMasterIdLst>
  <p:sldIdLst>
    <p:sldId id="430" r:id="rId2"/>
    <p:sldId id="420" r:id="rId3"/>
    <p:sldId id="431" r:id="rId4"/>
    <p:sldId id="421" r:id="rId5"/>
    <p:sldId id="422" r:id="rId6"/>
    <p:sldId id="423" r:id="rId7"/>
    <p:sldId id="432" r:id="rId8"/>
    <p:sldId id="433" r:id="rId9"/>
    <p:sldId id="437" r:id="rId10"/>
    <p:sldId id="438" r:id="rId11"/>
    <p:sldId id="434" r:id="rId12"/>
    <p:sldId id="439" r:id="rId13"/>
    <p:sldId id="435" r:id="rId14"/>
    <p:sldId id="440" r:id="rId15"/>
    <p:sldId id="436" r:id="rId16"/>
    <p:sldId id="406" r:id="rId17"/>
  </p:sldIdLst>
  <p:sldSz cx="10693400" cy="7561263"/>
  <p:notesSz cx="6797675" cy="9928225"/>
  <p:defaultTextStyle>
    <a:defPPr>
      <a:defRPr lang="de-DE"/>
    </a:defPPr>
    <a:lvl1pPr algn="l" rtl="0" fontAlgn="base">
      <a:spcBef>
        <a:spcPct val="0"/>
      </a:spcBef>
      <a:spcAft>
        <a:spcPct val="0"/>
      </a:spcAft>
      <a:defRPr sz="1500" kern="1200">
        <a:solidFill>
          <a:schemeClr val="tx1"/>
        </a:solidFill>
        <a:latin typeface="Arial" charset="0"/>
        <a:ea typeface="+mn-ea"/>
        <a:cs typeface="Arial" charset="0"/>
      </a:defRPr>
    </a:lvl1pPr>
    <a:lvl2pPr marL="457200" algn="l" rtl="0" fontAlgn="base">
      <a:spcBef>
        <a:spcPct val="0"/>
      </a:spcBef>
      <a:spcAft>
        <a:spcPct val="0"/>
      </a:spcAft>
      <a:defRPr sz="1500" kern="1200">
        <a:solidFill>
          <a:schemeClr val="tx1"/>
        </a:solidFill>
        <a:latin typeface="Arial" charset="0"/>
        <a:ea typeface="+mn-ea"/>
        <a:cs typeface="Arial" charset="0"/>
      </a:defRPr>
    </a:lvl2pPr>
    <a:lvl3pPr marL="914400" algn="l" rtl="0" fontAlgn="base">
      <a:spcBef>
        <a:spcPct val="0"/>
      </a:spcBef>
      <a:spcAft>
        <a:spcPct val="0"/>
      </a:spcAft>
      <a:defRPr sz="1500" kern="1200">
        <a:solidFill>
          <a:schemeClr val="tx1"/>
        </a:solidFill>
        <a:latin typeface="Arial" charset="0"/>
        <a:ea typeface="+mn-ea"/>
        <a:cs typeface="Arial" charset="0"/>
      </a:defRPr>
    </a:lvl3pPr>
    <a:lvl4pPr marL="1371600" algn="l" rtl="0" fontAlgn="base">
      <a:spcBef>
        <a:spcPct val="0"/>
      </a:spcBef>
      <a:spcAft>
        <a:spcPct val="0"/>
      </a:spcAft>
      <a:defRPr sz="1500" kern="1200">
        <a:solidFill>
          <a:schemeClr val="tx1"/>
        </a:solidFill>
        <a:latin typeface="Arial" charset="0"/>
        <a:ea typeface="+mn-ea"/>
        <a:cs typeface="Arial" charset="0"/>
      </a:defRPr>
    </a:lvl4pPr>
    <a:lvl5pPr marL="1828800" algn="l" rtl="0" fontAlgn="base">
      <a:spcBef>
        <a:spcPct val="0"/>
      </a:spcBef>
      <a:spcAft>
        <a:spcPct val="0"/>
      </a:spcAft>
      <a:defRPr sz="1500" kern="1200">
        <a:solidFill>
          <a:schemeClr val="tx1"/>
        </a:solidFill>
        <a:latin typeface="Arial" charset="0"/>
        <a:ea typeface="+mn-ea"/>
        <a:cs typeface="Arial" charset="0"/>
      </a:defRPr>
    </a:lvl5pPr>
    <a:lvl6pPr marL="2286000" algn="l" defTabSz="914400" rtl="0" eaLnBrk="1" latinLnBrk="0" hangingPunct="1">
      <a:defRPr sz="1500" kern="1200">
        <a:solidFill>
          <a:schemeClr val="tx1"/>
        </a:solidFill>
        <a:latin typeface="Arial" charset="0"/>
        <a:ea typeface="+mn-ea"/>
        <a:cs typeface="Arial" charset="0"/>
      </a:defRPr>
    </a:lvl6pPr>
    <a:lvl7pPr marL="2743200" algn="l" defTabSz="914400" rtl="0" eaLnBrk="1" latinLnBrk="0" hangingPunct="1">
      <a:defRPr sz="1500" kern="1200">
        <a:solidFill>
          <a:schemeClr val="tx1"/>
        </a:solidFill>
        <a:latin typeface="Arial" charset="0"/>
        <a:ea typeface="+mn-ea"/>
        <a:cs typeface="Arial" charset="0"/>
      </a:defRPr>
    </a:lvl7pPr>
    <a:lvl8pPr marL="3200400" algn="l" defTabSz="914400" rtl="0" eaLnBrk="1" latinLnBrk="0" hangingPunct="1">
      <a:defRPr sz="1500" kern="1200">
        <a:solidFill>
          <a:schemeClr val="tx1"/>
        </a:solidFill>
        <a:latin typeface="Arial" charset="0"/>
        <a:ea typeface="+mn-ea"/>
        <a:cs typeface="Arial" charset="0"/>
      </a:defRPr>
    </a:lvl8pPr>
    <a:lvl9pPr marL="3657600" algn="l" defTabSz="914400" rtl="0" eaLnBrk="1" latinLnBrk="0" hangingPunct="1">
      <a:defRPr sz="15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FB25"/>
    <a:srgbClr val="0085AD"/>
    <a:srgbClr val="046BAA"/>
    <a:srgbClr val="DBD4E9"/>
    <a:srgbClr val="E9E611"/>
    <a:srgbClr val="1E3174"/>
    <a:srgbClr val="E31E30"/>
    <a:srgbClr val="F37029"/>
    <a:srgbClr val="A6CE39"/>
    <a:srgbClr val="9A3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25" autoAdjust="0"/>
    <p:restoredTop sz="94494" autoAdjust="0"/>
  </p:normalViewPr>
  <p:slideViewPr>
    <p:cSldViewPr snapToGrid="0" showGuides="1">
      <p:cViewPr>
        <p:scale>
          <a:sx n="66" d="100"/>
          <a:sy n="66" d="100"/>
        </p:scale>
        <p:origin x="-1194" y="-408"/>
      </p:cViewPr>
      <p:guideLst>
        <p:guide orient="horz" pos="1260"/>
        <p:guide orient="horz" pos="4236"/>
        <p:guide orient="horz" pos="454"/>
        <p:guide pos="3368"/>
        <p:guide pos="263"/>
        <p:guide pos="6498"/>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47" d="100"/>
          <a:sy n="47" d="100"/>
        </p:scale>
        <p:origin x="-2958"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5660" cy="49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t" anchorCtr="0" compatLnSpc="1">
            <a:prstTxWarp prst="textNoShape">
              <a:avLst/>
            </a:prstTxWarp>
          </a:bodyPr>
          <a:lstStyle>
            <a:lvl1pPr algn="l">
              <a:lnSpc>
                <a:spcPct val="100000"/>
              </a:lnSpc>
              <a:defRPr sz="1200">
                <a:latin typeface="Arial" pitchFamily="34" charset="0"/>
                <a:cs typeface="Arial" pitchFamily="34" charset="0"/>
              </a:defRPr>
            </a:lvl1pPr>
          </a:lstStyle>
          <a:p>
            <a:pPr>
              <a:defRPr/>
            </a:pPr>
            <a:endParaRPr lang="de-DE" altLang="de-DE"/>
          </a:p>
        </p:txBody>
      </p:sp>
      <p:sp>
        <p:nvSpPr>
          <p:cNvPr id="33795" name="Rectangle 3"/>
          <p:cNvSpPr>
            <a:spLocks noGrp="1" noChangeArrowheads="1"/>
          </p:cNvSpPr>
          <p:nvPr>
            <p:ph type="dt" sz="quarter" idx="1"/>
          </p:nvPr>
        </p:nvSpPr>
        <p:spPr bwMode="auto">
          <a:xfrm>
            <a:off x="3850432" y="0"/>
            <a:ext cx="2945660" cy="49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t" anchorCtr="0" compatLnSpc="1">
            <a:prstTxWarp prst="textNoShape">
              <a:avLst/>
            </a:prstTxWarp>
          </a:bodyPr>
          <a:lstStyle>
            <a:lvl1pPr algn="r">
              <a:lnSpc>
                <a:spcPct val="100000"/>
              </a:lnSpc>
              <a:defRPr sz="1200">
                <a:latin typeface="Arial" pitchFamily="34" charset="0"/>
                <a:cs typeface="Arial" pitchFamily="34" charset="0"/>
              </a:defRPr>
            </a:lvl1pPr>
          </a:lstStyle>
          <a:p>
            <a:pPr>
              <a:defRPr/>
            </a:pPr>
            <a:endParaRPr lang="de-DE" altLang="de-DE"/>
          </a:p>
        </p:txBody>
      </p:sp>
      <p:sp>
        <p:nvSpPr>
          <p:cNvPr id="33796" name="Rectangle 4"/>
          <p:cNvSpPr>
            <a:spLocks noGrp="1" noChangeArrowheads="1"/>
          </p:cNvSpPr>
          <p:nvPr>
            <p:ph type="ftr" sz="quarter" idx="2"/>
          </p:nvPr>
        </p:nvSpPr>
        <p:spPr bwMode="auto">
          <a:xfrm>
            <a:off x="0" y="9430467"/>
            <a:ext cx="2945660" cy="49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b" anchorCtr="0" compatLnSpc="1">
            <a:prstTxWarp prst="textNoShape">
              <a:avLst/>
            </a:prstTxWarp>
          </a:bodyPr>
          <a:lstStyle>
            <a:lvl1pPr algn="l">
              <a:lnSpc>
                <a:spcPct val="100000"/>
              </a:lnSpc>
              <a:defRPr sz="1200">
                <a:latin typeface="Arial" pitchFamily="34" charset="0"/>
                <a:cs typeface="Arial" pitchFamily="34" charset="0"/>
              </a:defRPr>
            </a:lvl1pPr>
          </a:lstStyle>
          <a:p>
            <a:pPr>
              <a:defRPr/>
            </a:pPr>
            <a:endParaRPr lang="de-DE" altLang="de-DE"/>
          </a:p>
        </p:txBody>
      </p:sp>
      <p:sp>
        <p:nvSpPr>
          <p:cNvPr id="33797" name="Rectangle 5"/>
          <p:cNvSpPr>
            <a:spLocks noGrp="1" noChangeArrowheads="1"/>
          </p:cNvSpPr>
          <p:nvPr>
            <p:ph type="sldNum" sz="quarter" idx="3"/>
          </p:nvPr>
        </p:nvSpPr>
        <p:spPr bwMode="auto">
          <a:xfrm>
            <a:off x="3850432" y="9430467"/>
            <a:ext cx="2945660" cy="49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b" anchorCtr="0" compatLnSpc="1">
            <a:prstTxWarp prst="textNoShape">
              <a:avLst/>
            </a:prstTxWarp>
          </a:bodyPr>
          <a:lstStyle>
            <a:lvl1pPr algn="r">
              <a:lnSpc>
                <a:spcPct val="100000"/>
              </a:lnSpc>
              <a:defRPr sz="1200">
                <a:latin typeface="Arial" pitchFamily="34" charset="0"/>
                <a:cs typeface="Arial" pitchFamily="34" charset="0"/>
              </a:defRPr>
            </a:lvl1pPr>
          </a:lstStyle>
          <a:p>
            <a:pPr>
              <a:defRPr/>
            </a:pPr>
            <a:fld id="{EFC0D352-2347-4219-857C-28EAC95EAD2E}" type="slidenum">
              <a:rPr lang="de-DE" altLang="de-DE"/>
              <a:pPr>
                <a:defRPr/>
              </a:pPr>
              <a:t>‹Nº›</a:t>
            </a:fld>
            <a:endParaRPr lang="de-DE" altLang="de-DE"/>
          </a:p>
        </p:txBody>
      </p:sp>
    </p:spTree>
    <p:extLst>
      <p:ext uri="{BB962C8B-B14F-4D97-AF65-F5344CB8AC3E}">
        <p14:creationId xmlns:p14="http://schemas.microsoft.com/office/powerpoint/2010/main" val="3194128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5660" cy="49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t" anchorCtr="0" compatLnSpc="1">
            <a:prstTxWarp prst="textNoShape">
              <a:avLst/>
            </a:prstTxWarp>
          </a:bodyPr>
          <a:lstStyle>
            <a:lvl1pPr algn="l">
              <a:lnSpc>
                <a:spcPct val="100000"/>
              </a:lnSpc>
              <a:defRPr sz="1200">
                <a:latin typeface="Arial" pitchFamily="34" charset="0"/>
                <a:cs typeface="Arial" pitchFamily="34" charset="0"/>
              </a:defRPr>
            </a:lvl1pPr>
          </a:lstStyle>
          <a:p>
            <a:pPr>
              <a:defRPr/>
            </a:pPr>
            <a:endParaRPr lang="de-DE" altLang="de-DE"/>
          </a:p>
        </p:txBody>
      </p:sp>
      <p:sp>
        <p:nvSpPr>
          <p:cNvPr id="15363" name="Rectangle 3"/>
          <p:cNvSpPr>
            <a:spLocks noGrp="1" noChangeArrowheads="1"/>
          </p:cNvSpPr>
          <p:nvPr>
            <p:ph type="dt" idx="1"/>
          </p:nvPr>
        </p:nvSpPr>
        <p:spPr bwMode="auto">
          <a:xfrm>
            <a:off x="3850432" y="0"/>
            <a:ext cx="2945660" cy="49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t" anchorCtr="0" compatLnSpc="1">
            <a:prstTxWarp prst="textNoShape">
              <a:avLst/>
            </a:prstTxWarp>
          </a:bodyPr>
          <a:lstStyle>
            <a:lvl1pPr algn="r">
              <a:lnSpc>
                <a:spcPct val="100000"/>
              </a:lnSpc>
              <a:defRPr sz="1200">
                <a:latin typeface="Arial" pitchFamily="34" charset="0"/>
                <a:cs typeface="Arial" pitchFamily="34" charset="0"/>
              </a:defRPr>
            </a:lvl1pPr>
          </a:lstStyle>
          <a:p>
            <a:pPr>
              <a:defRPr/>
            </a:pPr>
            <a:endParaRPr lang="de-DE" altLang="de-DE"/>
          </a:p>
        </p:txBody>
      </p:sp>
      <p:sp>
        <p:nvSpPr>
          <p:cNvPr id="20484" name="Rectangle 4"/>
          <p:cNvSpPr>
            <a:spLocks noGrp="1" noRot="1" noChangeAspect="1" noChangeArrowheads="1" noTextEdit="1"/>
          </p:cNvSpPr>
          <p:nvPr>
            <p:ph type="sldImg" idx="2"/>
          </p:nvPr>
        </p:nvSpPr>
        <p:spPr bwMode="auto">
          <a:xfrm>
            <a:off x="766763" y="744538"/>
            <a:ext cx="526415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79768" y="4717611"/>
            <a:ext cx="5438140" cy="4467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t" anchorCtr="0" compatLnSpc="1">
            <a:prstTxWarp prst="textNoShape">
              <a:avLst/>
            </a:prstTxWarp>
          </a:bodyPr>
          <a:lstStyle/>
          <a:p>
            <a:pPr lvl="0"/>
            <a:r>
              <a:rPr lang="de-DE" altLang="de-DE" noProof="0" smtClean="0"/>
              <a:t>Textmasterformate durch Klicken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5366" name="Rectangle 6"/>
          <p:cNvSpPr>
            <a:spLocks noGrp="1" noChangeArrowheads="1"/>
          </p:cNvSpPr>
          <p:nvPr>
            <p:ph type="ftr" sz="quarter" idx="4"/>
          </p:nvPr>
        </p:nvSpPr>
        <p:spPr bwMode="auto">
          <a:xfrm>
            <a:off x="0" y="9430467"/>
            <a:ext cx="2945660" cy="49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b" anchorCtr="0" compatLnSpc="1">
            <a:prstTxWarp prst="textNoShape">
              <a:avLst/>
            </a:prstTxWarp>
          </a:bodyPr>
          <a:lstStyle>
            <a:lvl1pPr algn="l">
              <a:lnSpc>
                <a:spcPct val="100000"/>
              </a:lnSpc>
              <a:defRPr sz="1200">
                <a:latin typeface="Arial" pitchFamily="34" charset="0"/>
                <a:cs typeface="Arial" pitchFamily="34" charset="0"/>
              </a:defRPr>
            </a:lvl1pPr>
          </a:lstStyle>
          <a:p>
            <a:pPr>
              <a:defRPr/>
            </a:pPr>
            <a:endParaRPr lang="de-DE" altLang="de-DE"/>
          </a:p>
        </p:txBody>
      </p:sp>
      <p:sp>
        <p:nvSpPr>
          <p:cNvPr id="15367" name="Rectangle 7"/>
          <p:cNvSpPr>
            <a:spLocks noGrp="1" noChangeArrowheads="1"/>
          </p:cNvSpPr>
          <p:nvPr>
            <p:ph type="sldNum" sz="quarter" idx="5"/>
          </p:nvPr>
        </p:nvSpPr>
        <p:spPr bwMode="auto">
          <a:xfrm>
            <a:off x="3850432" y="9430467"/>
            <a:ext cx="2945660" cy="49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b" anchorCtr="0" compatLnSpc="1">
            <a:prstTxWarp prst="textNoShape">
              <a:avLst/>
            </a:prstTxWarp>
          </a:bodyPr>
          <a:lstStyle>
            <a:lvl1pPr algn="r">
              <a:lnSpc>
                <a:spcPct val="100000"/>
              </a:lnSpc>
              <a:defRPr sz="1200">
                <a:latin typeface="Arial" pitchFamily="34" charset="0"/>
                <a:cs typeface="Arial" pitchFamily="34" charset="0"/>
              </a:defRPr>
            </a:lvl1pPr>
          </a:lstStyle>
          <a:p>
            <a:pPr>
              <a:defRPr/>
            </a:pPr>
            <a:fld id="{E50A6334-B1FB-41C3-9CDC-F71EE66EFC3C}" type="slidenum">
              <a:rPr lang="de-DE" altLang="de-DE"/>
              <a:pPr>
                <a:defRPr/>
              </a:pPr>
              <a:t>‹Nº›</a:t>
            </a:fld>
            <a:endParaRPr lang="de-DE" altLang="de-DE"/>
          </a:p>
        </p:txBody>
      </p:sp>
    </p:spTree>
    <p:extLst>
      <p:ext uri="{BB962C8B-B14F-4D97-AF65-F5344CB8AC3E}">
        <p14:creationId xmlns:p14="http://schemas.microsoft.com/office/powerpoint/2010/main" val="26297552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179388" indent="-177800" algn="l" rtl="0" eaLnBrk="0" fontAlgn="base" hangingPunct="0">
      <a:spcBef>
        <a:spcPct val="30000"/>
      </a:spcBef>
      <a:spcAft>
        <a:spcPct val="0"/>
      </a:spcAft>
      <a:buChar char="•"/>
      <a:defRPr sz="1200" kern="1200">
        <a:solidFill>
          <a:schemeClr val="tx1"/>
        </a:solidFill>
        <a:latin typeface="Arial" pitchFamily="34" charset="0"/>
        <a:ea typeface="+mn-ea"/>
        <a:cs typeface="Arial" pitchFamily="34" charset="0"/>
      </a:defRPr>
    </a:lvl2pPr>
    <a:lvl3pPr marL="358775" indent="-177800" algn="l" rtl="0" eaLnBrk="0" fontAlgn="base" hangingPunct="0">
      <a:spcBef>
        <a:spcPct val="30000"/>
      </a:spcBef>
      <a:spcAft>
        <a:spcPct val="0"/>
      </a:spcAft>
      <a:buChar char="•"/>
      <a:defRPr sz="1200" kern="1200">
        <a:solidFill>
          <a:schemeClr val="tx1"/>
        </a:solidFill>
        <a:latin typeface="Arial" pitchFamily="34" charset="0"/>
        <a:ea typeface="+mn-ea"/>
        <a:cs typeface="Arial" pitchFamily="34" charset="0"/>
      </a:defRPr>
    </a:lvl3pPr>
    <a:lvl4pPr marL="538163" indent="-177800" algn="l" rtl="0" eaLnBrk="0" fontAlgn="base" hangingPunct="0">
      <a:spcBef>
        <a:spcPct val="30000"/>
      </a:spcBef>
      <a:spcAft>
        <a:spcPct val="0"/>
      </a:spcAft>
      <a:buChar char="•"/>
      <a:defRPr sz="1200" kern="1200">
        <a:solidFill>
          <a:schemeClr val="tx1"/>
        </a:solidFill>
        <a:latin typeface="Arial" pitchFamily="34" charset="0"/>
        <a:ea typeface="+mn-ea"/>
        <a:cs typeface="Arial" pitchFamily="34" charset="0"/>
      </a:defRPr>
    </a:lvl4pPr>
    <a:lvl5pPr marL="717550" indent="-177800" algn="l" rtl="0" eaLnBrk="0" fontAlgn="base" hangingPunct="0">
      <a:spcBef>
        <a:spcPct val="30000"/>
      </a:spcBef>
      <a:spcAft>
        <a:spcPct val="0"/>
      </a:spcAft>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endParaRPr lang="en-GB" alt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E50A6334-B1FB-41C3-9CDC-F71EE66EFC3C}" type="slidenum">
              <a:rPr lang="de-DE" altLang="de-DE" smtClean="0"/>
              <a:pPr>
                <a:defRPr/>
              </a:pPr>
              <a:t>2</a:t>
            </a:fld>
            <a:endParaRPr lang="de-DE" altLang="de-DE"/>
          </a:p>
        </p:txBody>
      </p:sp>
    </p:spTree>
    <p:extLst>
      <p:ext uri="{BB962C8B-B14F-4D97-AF65-F5344CB8AC3E}">
        <p14:creationId xmlns:p14="http://schemas.microsoft.com/office/powerpoint/2010/main" val="2784797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5" name="Picture 9" descr="bx"/>
          <p:cNvPicPr>
            <a:picLocks noChangeAspect="1" noChangeArrowheads="1"/>
          </p:cNvPicPr>
          <p:nvPr userDrawn="1"/>
        </p:nvPicPr>
        <p:blipFill>
          <a:blip r:embed="rId2">
            <a:extLst>
              <a:ext uri="{28A0092B-C50C-407E-A947-70E740481C1C}">
                <a14:useLocalDpi xmlns:a14="http://schemas.microsoft.com/office/drawing/2010/main" val="0"/>
              </a:ext>
            </a:extLst>
          </a:blip>
          <a:srcRect t="27626" b="10904"/>
          <a:stretch>
            <a:fillRect/>
          </a:stretch>
        </p:blipFill>
        <p:spPr bwMode="auto">
          <a:xfrm>
            <a:off x="0" y="2087563"/>
            <a:ext cx="10688638"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17"/>
          <p:cNvSpPr txBox="1">
            <a:spLocks noChangeArrowheads="1"/>
          </p:cNvSpPr>
          <p:nvPr/>
        </p:nvSpPr>
        <p:spPr bwMode="auto">
          <a:xfrm rot="16200000">
            <a:off x="-2971006" y="3364707"/>
            <a:ext cx="62436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defRPr/>
            </a:pPr>
            <a:r>
              <a:rPr lang="en-GB" sz="600" dirty="0" smtClean="0">
                <a:ea typeface="ＭＳ Ｐゴシック" pitchFamily="34" charset="-128"/>
              </a:rPr>
              <a:t>This document and its content is the property of Airbus Defence and Space.</a:t>
            </a:r>
          </a:p>
          <a:p>
            <a:pPr>
              <a:defRPr/>
            </a:pPr>
            <a:r>
              <a:rPr lang="en-GB" sz="600" dirty="0" smtClean="0">
                <a:ea typeface="ＭＳ Ｐゴシック" pitchFamily="34" charset="-128"/>
              </a:rPr>
              <a:t>It shall not be communicated to any third party without the owner’s written consent | [Airbus Defence and Space Company name]. All rights reserved.</a:t>
            </a:r>
          </a:p>
        </p:txBody>
      </p:sp>
      <p:pic>
        <p:nvPicPr>
          <p:cNvPr id="1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65028" y="275554"/>
            <a:ext cx="1751420" cy="569567"/>
          </a:xfrm>
          <a:prstGeom prst="rect">
            <a:avLst/>
          </a:prstGeom>
        </p:spPr>
      </p:pic>
    </p:spTree>
    <p:extLst>
      <p:ext uri="{BB962C8B-B14F-4D97-AF65-F5344CB8AC3E}">
        <p14:creationId xmlns:p14="http://schemas.microsoft.com/office/powerpoint/2010/main" val="2003172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 1">
    <p:bg>
      <p:bgPr>
        <a:solidFill>
          <a:srgbClr val="0085AD"/>
        </a:solidFill>
        <a:effectLst/>
      </p:bgPr>
    </p:bg>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6659563"/>
            <a:ext cx="10693400" cy="901700"/>
          </a:xfrm>
          <a:prstGeom prst="rect">
            <a:avLst/>
          </a:prstGeom>
          <a:gradFill rotWithShape="1">
            <a:gsLst>
              <a:gs pos="0">
                <a:schemeClr val="accent1"/>
              </a:gs>
              <a:gs pos="100000">
                <a:schemeClr val="accent3"/>
              </a:gs>
            </a:gsLst>
            <a:lin ang="0" scaled="1"/>
          </a:gradFill>
          <a:ln>
            <a:noFill/>
          </a:ln>
          <a:effectLst/>
        </p:spPr>
        <p:txBody>
          <a:bodyPr wrap="none" anchor="ctr"/>
          <a:lstStyle/>
          <a:p>
            <a:pPr algn="ctr">
              <a:lnSpc>
                <a:spcPct val="115000"/>
              </a:lnSpc>
              <a:defRPr/>
            </a:pPr>
            <a:endParaRPr lang="en-GB" dirty="0">
              <a:latin typeface="Arial" pitchFamily="34" charset="0"/>
              <a:cs typeface="Arial" pitchFamily="34" charset="0"/>
            </a:endParaRPr>
          </a:p>
        </p:txBody>
      </p:sp>
      <p:sp>
        <p:nvSpPr>
          <p:cNvPr id="5" name="Rechteck 4"/>
          <p:cNvSpPr/>
          <p:nvPr/>
        </p:nvSpPr>
        <p:spPr bwMode="auto">
          <a:xfrm>
            <a:off x="0" y="0"/>
            <a:ext cx="10688638" cy="6673850"/>
          </a:xfrm>
          <a:prstGeom prst="rect">
            <a:avLst/>
          </a:prstGeom>
          <a:solidFill>
            <a:schemeClr val="accent5"/>
          </a:solidFill>
          <a:ln w="9525" cap="flat" cmpd="sng" algn="ctr">
            <a:noFill/>
            <a:prstDash val="solid"/>
            <a:round/>
            <a:headEnd type="none" w="med" len="med"/>
            <a:tailEnd type="none" w="med" len="med"/>
          </a:ln>
          <a:effectLst/>
        </p:spPr>
        <p:txBody>
          <a:bodyPr anchor="ctr"/>
          <a:lstStyle/>
          <a:p>
            <a:pPr algn="ctr" defTabSz="1042988">
              <a:lnSpc>
                <a:spcPct val="115000"/>
              </a:lnSpc>
              <a:defRPr/>
            </a:pPr>
            <a:endParaRPr lang="en-GB" dirty="0">
              <a:latin typeface="Arial" pitchFamily="34" charset="0"/>
              <a:cs typeface="Arial" pitchFamily="34" charset="0"/>
            </a:endParaRPr>
          </a:p>
        </p:txBody>
      </p:sp>
      <p:pic>
        <p:nvPicPr>
          <p:cNvPr id="6" name="Picture 5" descr="B3"/>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b="1108"/>
          <a:stretch>
            <a:fillRect/>
          </a:stretch>
        </p:blipFill>
        <p:spPr bwMode="auto">
          <a:xfrm>
            <a:off x="0" y="0"/>
            <a:ext cx="10693400" cy="665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0"/>
          <p:cNvGrpSpPr>
            <a:grpSpLocks/>
          </p:cNvGrpSpPr>
          <p:nvPr/>
        </p:nvGrpSpPr>
        <p:grpSpPr bwMode="auto">
          <a:xfrm>
            <a:off x="0" y="6661013"/>
            <a:ext cx="10693400" cy="107950"/>
            <a:chOff x="0" y="4195"/>
            <a:chExt cx="6736" cy="68"/>
          </a:xfrm>
          <a:solidFill>
            <a:schemeClr val="tx2"/>
          </a:solidFill>
        </p:grpSpPr>
        <p:sp>
          <p:nvSpPr>
            <p:cNvPr id="8" name="Rectangle 14"/>
            <p:cNvSpPr>
              <a:spLocks noChangeArrowheads="1"/>
            </p:cNvSpPr>
            <p:nvPr/>
          </p:nvSpPr>
          <p:spPr bwMode="auto">
            <a:xfrm>
              <a:off x="0" y="4195"/>
              <a:ext cx="6733" cy="2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5000"/>
                </a:lnSpc>
                <a:defRPr/>
              </a:pPr>
              <a:endParaRPr lang="en-GB" dirty="0">
                <a:latin typeface="Arial" pitchFamily="34" charset="0"/>
                <a:cs typeface="Arial" pitchFamily="34" charset="0"/>
              </a:endParaRPr>
            </a:p>
          </p:txBody>
        </p:sp>
        <p:sp>
          <p:nvSpPr>
            <p:cNvPr id="9" name="Rectangle 15"/>
            <p:cNvSpPr>
              <a:spLocks noChangeArrowheads="1"/>
            </p:cNvSpPr>
            <p:nvPr/>
          </p:nvSpPr>
          <p:spPr bwMode="auto">
            <a:xfrm>
              <a:off x="1826" y="4195"/>
              <a:ext cx="4910" cy="6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5000"/>
                </a:lnSpc>
                <a:defRPr/>
              </a:pPr>
              <a:endParaRPr lang="en-GB" dirty="0">
                <a:latin typeface="Arial" pitchFamily="34" charset="0"/>
                <a:cs typeface="Arial" pitchFamily="34" charset="0"/>
              </a:endParaRPr>
            </a:p>
          </p:txBody>
        </p:sp>
      </p:grpSp>
      <p:pic>
        <p:nvPicPr>
          <p:cNvPr id="10" name="Picture 17" descr="Logo_De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938" y="6707188"/>
            <a:ext cx="23304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7"/>
          <p:cNvSpPr txBox="1">
            <a:spLocks noChangeArrowheads="1"/>
          </p:cNvSpPr>
          <p:nvPr/>
        </p:nvSpPr>
        <p:spPr bwMode="auto">
          <a:xfrm rot="16200000">
            <a:off x="-2953543" y="3378994"/>
            <a:ext cx="621188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defRPr/>
            </a:pPr>
            <a:r>
              <a:rPr lang="en-GB" sz="600" dirty="0" smtClean="0">
                <a:solidFill>
                  <a:schemeClr val="bg1"/>
                </a:solidFill>
                <a:ea typeface="ＭＳ Ｐゴシック" pitchFamily="34" charset="-128"/>
              </a:rPr>
              <a:t>This document and its content is the property of Airbus Defence and Space.</a:t>
            </a:r>
          </a:p>
          <a:p>
            <a:pPr>
              <a:defRPr/>
            </a:pPr>
            <a:r>
              <a:rPr lang="en-GB" sz="600" dirty="0" smtClean="0">
                <a:solidFill>
                  <a:schemeClr val="bg1"/>
                </a:solidFill>
                <a:ea typeface="ＭＳ Ｐゴシック" pitchFamily="34" charset="-128"/>
              </a:rPr>
              <a:t>It shall not be communicated to any third party without the owner’s written consent | [Airbus Defence and Space Company name]. All rights reserved.</a:t>
            </a:r>
          </a:p>
        </p:txBody>
      </p:sp>
      <p:sp>
        <p:nvSpPr>
          <p:cNvPr id="23556" name="Rectangle 4"/>
          <p:cNvSpPr>
            <a:spLocks noGrp="1" noChangeArrowheads="1"/>
          </p:cNvSpPr>
          <p:nvPr>
            <p:ph type="subTitle" idx="1"/>
          </p:nvPr>
        </p:nvSpPr>
        <p:spPr>
          <a:xfrm>
            <a:off x="2898775" y="5508625"/>
            <a:ext cx="7380288" cy="800100"/>
          </a:xfrm>
        </p:spPr>
        <p:txBody>
          <a:bodyPr anchor="b"/>
          <a:lstStyle>
            <a:lvl1pPr>
              <a:lnSpc>
                <a:spcPct val="110000"/>
              </a:lnSpc>
              <a:defRPr>
                <a:solidFill>
                  <a:schemeClr val="bg1"/>
                </a:solidFill>
              </a:defRPr>
            </a:lvl1pPr>
          </a:lstStyle>
          <a:p>
            <a:pPr lvl="0"/>
            <a:r>
              <a:rPr lang="de-DE" altLang="de-DE" noProof="0" smtClean="0"/>
              <a:t>Formatvorlage des Untertitelmasters durch Klicken bearbeiten</a:t>
            </a:r>
            <a:endParaRPr lang="en-GB" altLang="de-DE" noProof="0" dirty="0" smtClean="0"/>
          </a:p>
        </p:txBody>
      </p:sp>
      <p:pic>
        <p:nvPicPr>
          <p:cNvPr id="12"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862" y="74260"/>
            <a:ext cx="6049282" cy="65253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647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716458" y="252042"/>
            <a:ext cx="9534948" cy="1092182"/>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pPr>
              <a:defRPr/>
            </a:pPr>
            <a:fld id="{AF820E43-EAF4-47B3-B1ED-CFE6FF3EC18F}" type="datetime1">
              <a:rPr lang="es-ES" altLang="de-DE" smtClean="0"/>
              <a:t>16/08/2017</a:t>
            </a:fld>
            <a:endParaRPr lang="en-GB" altLang="de-DE" dirty="0"/>
          </a:p>
        </p:txBody>
      </p:sp>
      <p:sp>
        <p:nvSpPr>
          <p:cNvPr id="5" name="4 Marcador de pie de página"/>
          <p:cNvSpPr>
            <a:spLocks noGrp="1"/>
          </p:cNvSpPr>
          <p:nvPr>
            <p:ph type="ftr" sz="quarter" idx="11"/>
          </p:nvPr>
        </p:nvSpPr>
        <p:spPr>
          <a:xfrm>
            <a:off x="712894" y="6888938"/>
            <a:ext cx="6339655" cy="402567"/>
          </a:xfrm>
          <a:prstGeom prst="rect">
            <a:avLst/>
          </a:prstGeom>
        </p:spPr>
        <p:txBody>
          <a:bodyPr/>
          <a:lstStyle/>
          <a:p>
            <a:pPr>
              <a:defRPr/>
            </a:pPr>
            <a:endParaRPr lang="en-GB" altLang="de-DE"/>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pPr>
              <a:defRPr/>
            </a:pPr>
            <a:fld id="{C761D695-1995-4486-A153-9CEE37639B37}" type="slidenum">
              <a:rPr lang="en-GB" altLang="de-DE" smtClean="0"/>
              <a:pPr>
                <a:defRPr/>
              </a:pPr>
              <a:t>‹Nº›</a:t>
            </a:fld>
            <a:endParaRPr lang="en-GB" altLang="de-DE" dirty="0"/>
          </a:p>
        </p:txBody>
      </p:sp>
      <p:sp>
        <p:nvSpPr>
          <p:cNvPr id="8" name="7 Marcador de contenido"/>
          <p:cNvSpPr>
            <a:spLocks noGrp="1"/>
          </p:cNvSpPr>
          <p:nvPr>
            <p:ph sz="quarter" idx="1"/>
          </p:nvPr>
        </p:nvSpPr>
        <p:spPr>
          <a:xfrm>
            <a:off x="716458" y="1764295"/>
            <a:ext cx="9534948" cy="495682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14338" y="720725"/>
            <a:ext cx="98647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dirty="0" smtClean="0"/>
              <a:t>Titelmasterformat durch Klicken bearbeiten</a:t>
            </a:r>
          </a:p>
        </p:txBody>
      </p:sp>
      <p:sp>
        <p:nvSpPr>
          <p:cNvPr id="2051" name="Rectangle 3"/>
          <p:cNvSpPr>
            <a:spLocks noGrp="1" noChangeArrowheads="1"/>
          </p:cNvSpPr>
          <p:nvPr>
            <p:ph type="body" idx="1"/>
          </p:nvPr>
        </p:nvSpPr>
        <p:spPr bwMode="auto">
          <a:xfrm>
            <a:off x="414338" y="2006600"/>
            <a:ext cx="9864725"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14338" y="7129463"/>
            <a:ext cx="4068762" cy="236537"/>
          </a:xfrm>
          <a:prstGeom prst="rect">
            <a:avLst/>
          </a:prstGeom>
          <a:noFill/>
          <a:ln>
            <a:noFill/>
          </a:ln>
          <a:effectLst/>
          <a:extLst/>
        </p:spPr>
        <p:txBody>
          <a:bodyPr vert="horz" wrap="square" lIns="0" tIns="0" rIns="0" bIns="0" numCol="1" anchor="b" anchorCtr="0" compatLnSpc="1">
            <a:prstTxWarp prst="textNoShape">
              <a:avLst/>
            </a:prstTxWarp>
          </a:bodyPr>
          <a:lstStyle>
            <a:lvl1pPr>
              <a:defRPr sz="900">
                <a:solidFill>
                  <a:srgbClr val="000000"/>
                </a:solidFill>
              </a:defRPr>
            </a:lvl1pPr>
          </a:lstStyle>
          <a:p>
            <a:pPr>
              <a:defRPr/>
            </a:pPr>
            <a:fld id="{864197CA-1ABC-4578-88DD-58276BFF7152}" type="datetime1">
              <a:rPr lang="es-ES" altLang="de-DE" smtClean="0"/>
              <a:t>16/08/2017</a:t>
            </a:fld>
            <a:endParaRPr lang="de-DE" altLang="de-DE"/>
          </a:p>
        </p:txBody>
      </p:sp>
      <p:sp>
        <p:nvSpPr>
          <p:cNvPr id="1030" name="Rectangle 6"/>
          <p:cNvSpPr>
            <a:spLocks noGrp="1" noChangeArrowheads="1"/>
          </p:cNvSpPr>
          <p:nvPr>
            <p:ph type="sldNum" sz="quarter" idx="4"/>
          </p:nvPr>
        </p:nvSpPr>
        <p:spPr bwMode="auto">
          <a:xfrm>
            <a:off x="4913313" y="7127875"/>
            <a:ext cx="901700" cy="238125"/>
          </a:xfrm>
          <a:prstGeom prst="rect">
            <a:avLst/>
          </a:prstGeom>
          <a:noFill/>
          <a:ln>
            <a:noFill/>
          </a:ln>
          <a:effectLst/>
          <a:extLst/>
        </p:spPr>
        <p:txBody>
          <a:bodyPr vert="horz" wrap="square" lIns="0" tIns="0" rIns="0" bIns="0" numCol="1" anchor="b" anchorCtr="0" compatLnSpc="1">
            <a:prstTxWarp prst="textNoShape">
              <a:avLst/>
            </a:prstTxWarp>
          </a:bodyPr>
          <a:lstStyle>
            <a:lvl1pPr algn="ctr">
              <a:defRPr sz="900">
                <a:solidFill>
                  <a:srgbClr val="000000"/>
                </a:solidFill>
              </a:defRPr>
            </a:lvl1pPr>
          </a:lstStyle>
          <a:p>
            <a:pPr>
              <a:defRPr/>
            </a:pPr>
            <a:fld id="{943E0AE8-87F3-46FC-91A5-0C103AE2BF97}" type="slidenum">
              <a:rPr lang="de-DE" altLang="de-DE"/>
              <a:pPr>
                <a:defRPr/>
              </a:pPr>
              <a:t>‹Nº›</a:t>
            </a:fld>
            <a:endParaRPr lang="de-DE" altLang="de-DE"/>
          </a:p>
        </p:txBody>
      </p:sp>
      <p:pic>
        <p:nvPicPr>
          <p:cNvPr id="2054" name="Picture 17" descr="Logo_Def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5938" y="6707188"/>
            <a:ext cx="23304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5" r:id="rId1"/>
    <p:sldLayoutId id="2147483871" r:id="rId2"/>
    <p:sldLayoutId id="2147483872" r:id="rId3"/>
  </p:sldLayoutIdLst>
  <p:hf hdr="0" ftr="0" dt="0"/>
  <p:txStyles>
    <p:titleStyle>
      <a:lvl1pPr algn="l" defTabSz="1042988" rtl="0" eaLnBrk="0" fontAlgn="base" hangingPunct="0">
        <a:lnSpc>
          <a:spcPct val="110000"/>
        </a:lnSpc>
        <a:spcBef>
          <a:spcPct val="0"/>
        </a:spcBef>
        <a:spcAft>
          <a:spcPct val="0"/>
        </a:spcAft>
        <a:defRPr sz="2500">
          <a:solidFill>
            <a:schemeClr val="tx2"/>
          </a:solidFill>
          <a:latin typeface="+mj-lt"/>
          <a:ea typeface="+mj-ea"/>
          <a:cs typeface="+mj-cs"/>
        </a:defRPr>
      </a:lvl1pPr>
      <a:lvl2pPr algn="l" defTabSz="1042988" rtl="0" eaLnBrk="0" fontAlgn="base" hangingPunct="0">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0" fontAlgn="base" hangingPunct="0">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0" fontAlgn="base" hangingPunct="0">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0" fontAlgn="base" hangingPunct="0">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fontAlgn="base">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fontAlgn="base">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fontAlgn="base">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fontAlgn="base">
        <a:lnSpc>
          <a:spcPct val="110000"/>
        </a:lnSpc>
        <a:spcBef>
          <a:spcPct val="0"/>
        </a:spcBef>
        <a:spcAft>
          <a:spcPct val="0"/>
        </a:spcAft>
        <a:defRPr sz="2500">
          <a:solidFill>
            <a:schemeClr val="accent1"/>
          </a:solidFill>
          <a:latin typeface="Arial" pitchFamily="34" charset="0"/>
          <a:cs typeface="Arial" pitchFamily="34" charset="0"/>
        </a:defRPr>
      </a:lvl9pPr>
    </p:titleStyle>
    <p:bodyStyle>
      <a:lvl1pPr marL="342900" indent="-342900" algn="l" defTabSz="1042988" rtl="0" eaLnBrk="0" fontAlgn="base" hangingPunct="0">
        <a:lnSpc>
          <a:spcPct val="115000"/>
        </a:lnSpc>
        <a:spcBef>
          <a:spcPct val="0"/>
        </a:spcBef>
        <a:spcAft>
          <a:spcPct val="0"/>
        </a:spcAft>
        <a:defRPr sz="1500">
          <a:solidFill>
            <a:schemeClr val="tx1"/>
          </a:solidFill>
          <a:latin typeface="+mn-lt"/>
          <a:ea typeface="+mn-ea"/>
          <a:cs typeface="+mn-cs"/>
        </a:defRPr>
      </a:lvl1pPr>
      <a:lvl2pPr marL="179388" indent="-177800" algn="l" defTabSz="1042988" rtl="0" eaLnBrk="0" fontAlgn="base" hangingPunct="0">
        <a:lnSpc>
          <a:spcPct val="115000"/>
        </a:lnSpc>
        <a:spcBef>
          <a:spcPct val="0"/>
        </a:spcBef>
        <a:spcAft>
          <a:spcPct val="0"/>
        </a:spcAft>
        <a:buChar char="•"/>
        <a:defRPr sz="1500">
          <a:solidFill>
            <a:schemeClr val="tx1"/>
          </a:solidFill>
          <a:latin typeface="+mn-lt"/>
          <a:cs typeface="+mn-cs"/>
        </a:defRPr>
      </a:lvl2pPr>
      <a:lvl3pPr marL="355600" indent="-174625" algn="l" defTabSz="1042988" rtl="0" eaLnBrk="0" fontAlgn="base" hangingPunct="0">
        <a:lnSpc>
          <a:spcPct val="115000"/>
        </a:lnSpc>
        <a:spcBef>
          <a:spcPct val="0"/>
        </a:spcBef>
        <a:spcAft>
          <a:spcPct val="0"/>
        </a:spcAft>
        <a:buFont typeface="Arial" charset="0"/>
        <a:buChar char="–"/>
        <a:defRPr sz="1500">
          <a:solidFill>
            <a:schemeClr val="tx1"/>
          </a:solidFill>
          <a:latin typeface="+mn-lt"/>
          <a:cs typeface="+mn-cs"/>
        </a:defRPr>
      </a:lvl3pPr>
      <a:lvl4pPr marL="538163" indent="-180975" algn="l" defTabSz="1042988" rtl="0" eaLnBrk="0" fontAlgn="base" hangingPunct="0">
        <a:lnSpc>
          <a:spcPct val="115000"/>
        </a:lnSpc>
        <a:spcBef>
          <a:spcPct val="0"/>
        </a:spcBef>
        <a:spcAft>
          <a:spcPct val="0"/>
        </a:spcAft>
        <a:buFont typeface="Arial" charset="0"/>
        <a:buChar char="–"/>
        <a:defRPr sz="1500">
          <a:solidFill>
            <a:schemeClr val="tx1"/>
          </a:solidFill>
          <a:latin typeface="+mn-lt"/>
          <a:cs typeface="+mn-cs"/>
        </a:defRPr>
      </a:lvl4pPr>
      <a:lvl5pPr marL="720725" indent="-180975" algn="l" defTabSz="1042988" rtl="0" eaLnBrk="0" fontAlgn="base" hangingPunct="0">
        <a:lnSpc>
          <a:spcPct val="115000"/>
        </a:lnSpc>
        <a:spcBef>
          <a:spcPct val="0"/>
        </a:spcBef>
        <a:spcAft>
          <a:spcPct val="0"/>
        </a:spcAft>
        <a:buFont typeface="Arial" charset="0"/>
        <a:buChar char="–"/>
        <a:defRPr sz="1500">
          <a:solidFill>
            <a:schemeClr val="tx1"/>
          </a:solidFill>
          <a:latin typeface="+mn-lt"/>
          <a:cs typeface="+mn-cs"/>
        </a:defRPr>
      </a:lvl5pPr>
      <a:lvl6pPr marL="1177925" indent="-180975" algn="l" defTabSz="1042988" rtl="0" fontAlgn="base">
        <a:lnSpc>
          <a:spcPct val="115000"/>
        </a:lnSpc>
        <a:spcBef>
          <a:spcPct val="0"/>
        </a:spcBef>
        <a:spcAft>
          <a:spcPct val="0"/>
        </a:spcAft>
        <a:buFont typeface="Arial" pitchFamily="34" charset="0"/>
        <a:buChar char="–"/>
        <a:defRPr sz="1500">
          <a:solidFill>
            <a:schemeClr val="tx1"/>
          </a:solidFill>
          <a:latin typeface="+mn-lt"/>
          <a:cs typeface="+mn-cs"/>
        </a:defRPr>
      </a:lvl6pPr>
      <a:lvl7pPr marL="1635125" indent="-180975" algn="l" defTabSz="1042988" rtl="0" fontAlgn="base">
        <a:lnSpc>
          <a:spcPct val="115000"/>
        </a:lnSpc>
        <a:spcBef>
          <a:spcPct val="0"/>
        </a:spcBef>
        <a:spcAft>
          <a:spcPct val="0"/>
        </a:spcAft>
        <a:buFont typeface="Arial" pitchFamily="34" charset="0"/>
        <a:buChar char="–"/>
        <a:defRPr sz="1500">
          <a:solidFill>
            <a:schemeClr val="tx1"/>
          </a:solidFill>
          <a:latin typeface="+mn-lt"/>
          <a:cs typeface="+mn-cs"/>
        </a:defRPr>
      </a:lvl7pPr>
      <a:lvl8pPr marL="2092325" indent="-180975" algn="l" defTabSz="1042988" rtl="0" fontAlgn="base">
        <a:lnSpc>
          <a:spcPct val="115000"/>
        </a:lnSpc>
        <a:spcBef>
          <a:spcPct val="0"/>
        </a:spcBef>
        <a:spcAft>
          <a:spcPct val="0"/>
        </a:spcAft>
        <a:buFont typeface="Arial" pitchFamily="34" charset="0"/>
        <a:buChar char="–"/>
        <a:defRPr sz="1500">
          <a:solidFill>
            <a:schemeClr val="tx1"/>
          </a:solidFill>
          <a:latin typeface="+mn-lt"/>
          <a:cs typeface="+mn-cs"/>
        </a:defRPr>
      </a:lvl8pPr>
      <a:lvl9pPr marL="2549525" indent="-180975" algn="l" defTabSz="1042988" rtl="0" fontAlgn="base">
        <a:lnSpc>
          <a:spcPct val="115000"/>
        </a:lnSpc>
        <a:spcBef>
          <a:spcPct val="0"/>
        </a:spcBef>
        <a:spcAft>
          <a:spcPct val="0"/>
        </a:spcAft>
        <a:buFont typeface="Arial" pitchFamily="34" charset="0"/>
        <a:buChar char="–"/>
        <a:defRPr sz="15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A330%20MRTT%20CCC%20check%20list_v5.pdf"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68571" y="225572"/>
            <a:ext cx="4524830" cy="6560770"/>
          </a:xfrm>
          <a:prstGeom prst="rect">
            <a:avLst/>
          </a:prstGeom>
        </p:spPr>
        <p:txBody>
          <a:bodyPr wrap="square">
            <a:spAutoFit/>
          </a:bodyPr>
          <a:lstStyle/>
          <a:p>
            <a:pPr algn="ctr">
              <a:spcBef>
                <a:spcPts val="0"/>
              </a:spcBef>
            </a:pPr>
            <a:endParaRPr lang="en-GB" altLang="es-ES" sz="2000" b="1" dirty="0" smtClean="0">
              <a:solidFill>
                <a:schemeClr val="tx2">
                  <a:lumMod val="90000"/>
                  <a:lumOff val="10000"/>
                </a:schemeClr>
              </a:solidFill>
              <a:latin typeface="Arial Narrow" panose="020B0606020202030204" pitchFamily="34" charset="0"/>
              <a:ea typeface="+mj-ea"/>
              <a:cs typeface="+mj-cs"/>
            </a:endParaRPr>
          </a:p>
          <a:p>
            <a:pPr algn="ctr">
              <a:spcBef>
                <a:spcPts val="0"/>
              </a:spcBef>
            </a:pPr>
            <a:endParaRPr lang="en-GB" altLang="es-ES" sz="2000" b="1" dirty="0">
              <a:solidFill>
                <a:schemeClr val="tx2">
                  <a:lumMod val="90000"/>
                  <a:lumOff val="10000"/>
                </a:schemeClr>
              </a:solidFill>
              <a:latin typeface="Arial Narrow" panose="020B0606020202030204" pitchFamily="34" charset="0"/>
              <a:ea typeface="+mj-ea"/>
              <a:cs typeface="+mj-cs"/>
            </a:endParaRPr>
          </a:p>
          <a:p>
            <a:pPr algn="ctr">
              <a:spcBef>
                <a:spcPts val="0"/>
              </a:spcBef>
            </a:pPr>
            <a:endParaRPr lang="en-GB" altLang="es-ES" sz="2000" b="1" dirty="0" smtClean="0">
              <a:solidFill>
                <a:schemeClr val="tx2">
                  <a:lumMod val="90000"/>
                  <a:lumOff val="10000"/>
                </a:schemeClr>
              </a:solidFill>
              <a:latin typeface="Arial Narrow" panose="020B0606020202030204" pitchFamily="34" charset="0"/>
              <a:ea typeface="+mj-ea"/>
              <a:cs typeface="+mj-cs"/>
            </a:endParaRPr>
          </a:p>
          <a:p>
            <a:pPr algn="ctr">
              <a:spcBef>
                <a:spcPts val="0"/>
              </a:spcBef>
            </a:pPr>
            <a:endParaRPr lang="en-GB" altLang="es-ES" sz="1100" b="1" dirty="0" smtClean="0">
              <a:solidFill>
                <a:schemeClr val="tx2">
                  <a:lumMod val="90000"/>
                  <a:lumOff val="10000"/>
                </a:schemeClr>
              </a:solidFill>
              <a:latin typeface="Arial Narrow" panose="020B0606020202030204" pitchFamily="34" charset="0"/>
              <a:ea typeface="+mj-ea"/>
              <a:cs typeface="+mj-cs"/>
            </a:endParaRPr>
          </a:p>
          <a:p>
            <a:pPr algn="ctr">
              <a:lnSpc>
                <a:spcPts val="3500"/>
              </a:lnSpc>
            </a:pPr>
            <a:r>
              <a:rPr lang="en-GB" altLang="es-ES" sz="3200" b="1" dirty="0" smtClean="0">
                <a:solidFill>
                  <a:schemeClr val="tx2">
                    <a:lumMod val="90000"/>
                    <a:lumOff val="10000"/>
                  </a:schemeClr>
                </a:solidFill>
                <a:latin typeface="Arial Narrow" panose="020B0606020202030204" pitchFamily="34" charset="0"/>
                <a:ea typeface="+mj-ea"/>
                <a:cs typeface="+mj-cs"/>
              </a:rPr>
              <a:t>Accident/Incident Investigations:</a:t>
            </a:r>
          </a:p>
          <a:p>
            <a:pPr algn="ctr">
              <a:lnSpc>
                <a:spcPts val="3500"/>
              </a:lnSpc>
            </a:pPr>
            <a:r>
              <a:rPr lang="en-GB" altLang="es-ES" sz="3200" b="1" dirty="0" smtClean="0">
                <a:solidFill>
                  <a:schemeClr val="tx2">
                    <a:lumMod val="90000"/>
                    <a:lumOff val="10000"/>
                  </a:schemeClr>
                </a:solidFill>
                <a:latin typeface="Arial Narrow" panose="020B0606020202030204" pitchFamily="34" charset="0"/>
                <a:ea typeface="+mj-ea"/>
                <a:cs typeface="+mj-cs"/>
              </a:rPr>
              <a:t>An opportunity for the Manufacturer to enhance the Product Safety. </a:t>
            </a:r>
            <a:endParaRPr lang="en-GB" altLang="es-ES" sz="1800" b="1" dirty="0" smtClean="0">
              <a:solidFill>
                <a:schemeClr val="tx2">
                  <a:lumMod val="90000"/>
                  <a:lumOff val="10000"/>
                </a:schemeClr>
              </a:solidFill>
              <a:latin typeface="Arial Narrow" panose="020B0606020202030204" pitchFamily="34" charset="0"/>
              <a:ea typeface="+mj-ea"/>
              <a:cs typeface="+mj-cs"/>
            </a:endParaRPr>
          </a:p>
          <a:p>
            <a:pPr algn="ctr">
              <a:lnSpc>
                <a:spcPts val="3500"/>
              </a:lnSpc>
            </a:pPr>
            <a:endParaRPr lang="en-GB" altLang="es-ES" sz="1800" b="1" dirty="0">
              <a:solidFill>
                <a:schemeClr val="tx2">
                  <a:lumMod val="90000"/>
                  <a:lumOff val="10000"/>
                </a:schemeClr>
              </a:solidFill>
              <a:latin typeface="Arial Narrow" panose="020B0606020202030204" pitchFamily="34" charset="0"/>
              <a:ea typeface="+mj-ea"/>
              <a:cs typeface="+mj-cs"/>
            </a:endParaRPr>
          </a:p>
          <a:p>
            <a:pPr algn="ctr">
              <a:lnSpc>
                <a:spcPts val="3500"/>
              </a:lnSpc>
            </a:pPr>
            <a:r>
              <a:rPr lang="en-GB" altLang="es-ES" sz="3600" b="1" dirty="0" smtClean="0">
                <a:solidFill>
                  <a:schemeClr val="tx2">
                    <a:lumMod val="90000"/>
                    <a:lumOff val="10000"/>
                  </a:schemeClr>
                </a:solidFill>
                <a:latin typeface="Arial Narrow" panose="020B0606020202030204" pitchFamily="34" charset="0"/>
                <a:ea typeface="+mj-ea"/>
                <a:cs typeface="+mj-cs"/>
              </a:rPr>
              <a:t>The Airbus DS experience</a:t>
            </a:r>
            <a:endParaRPr lang="en-GB" altLang="es-ES" sz="1600" dirty="0">
              <a:solidFill>
                <a:schemeClr val="tx2">
                  <a:lumMod val="90000"/>
                  <a:lumOff val="10000"/>
                </a:schemeClr>
              </a:solidFill>
              <a:latin typeface="+mj-lt"/>
              <a:ea typeface="+mj-ea"/>
              <a:cs typeface="+mj-cs"/>
            </a:endParaRPr>
          </a:p>
          <a:p>
            <a:endParaRPr lang="en-GB" altLang="es-ES" sz="1600" dirty="0" smtClean="0">
              <a:solidFill>
                <a:schemeClr val="tx2">
                  <a:lumMod val="90000"/>
                  <a:lumOff val="10000"/>
                </a:schemeClr>
              </a:solidFill>
              <a:latin typeface="+mj-lt"/>
              <a:ea typeface="+mj-ea"/>
              <a:cs typeface="+mj-cs"/>
            </a:endParaRPr>
          </a:p>
          <a:p>
            <a:pPr>
              <a:spcBef>
                <a:spcPts val="1200"/>
              </a:spcBef>
            </a:pPr>
            <a:endParaRPr lang="en-GB" altLang="es-ES" sz="1600" dirty="0" smtClean="0">
              <a:solidFill>
                <a:schemeClr val="tx2">
                  <a:lumMod val="90000"/>
                  <a:lumOff val="10000"/>
                </a:schemeClr>
              </a:solidFill>
              <a:latin typeface="+mj-lt"/>
              <a:ea typeface="+mj-ea"/>
              <a:cs typeface="+mj-cs"/>
            </a:endParaRPr>
          </a:p>
          <a:p>
            <a:pPr>
              <a:spcBef>
                <a:spcPts val="2400"/>
              </a:spcBef>
            </a:pPr>
            <a:endParaRPr lang="en-GB" altLang="es-ES" sz="1600" dirty="0" smtClean="0">
              <a:solidFill>
                <a:schemeClr val="tx2">
                  <a:lumMod val="90000"/>
                  <a:lumOff val="10000"/>
                </a:schemeClr>
              </a:solidFill>
              <a:latin typeface="+mj-lt"/>
              <a:ea typeface="+mj-ea"/>
              <a:cs typeface="+mj-cs"/>
            </a:endParaRPr>
          </a:p>
          <a:p>
            <a:r>
              <a:rPr lang="en-GB" altLang="es-ES" sz="1600" dirty="0" smtClean="0">
                <a:solidFill>
                  <a:schemeClr val="tx2">
                    <a:lumMod val="90000"/>
                    <a:lumOff val="10000"/>
                  </a:schemeClr>
                </a:solidFill>
                <a:latin typeface="+mj-lt"/>
                <a:ea typeface="+mj-ea"/>
                <a:cs typeface="+mj-cs"/>
              </a:rPr>
              <a:t>MASI 2017 – San Diego (USA)</a:t>
            </a:r>
            <a:endParaRPr lang="en-GB" altLang="es-ES" sz="1600" dirty="0">
              <a:solidFill>
                <a:schemeClr val="tx2">
                  <a:lumMod val="90000"/>
                  <a:lumOff val="10000"/>
                </a:schemeClr>
              </a:solidFill>
              <a:latin typeface="+mj-lt"/>
              <a:ea typeface="+mj-ea"/>
              <a:cs typeface="+mj-cs"/>
            </a:endParaRPr>
          </a:p>
          <a:p>
            <a:r>
              <a:rPr lang="en-GB" altLang="es-ES" sz="1600" dirty="0" smtClean="0">
                <a:solidFill>
                  <a:schemeClr val="tx2">
                    <a:lumMod val="90000"/>
                    <a:lumOff val="10000"/>
                  </a:schemeClr>
                </a:solidFill>
                <a:latin typeface="+mj-lt"/>
                <a:ea typeface="+mj-ea"/>
                <a:cs typeface="+mj-cs"/>
              </a:rPr>
              <a:t>August 21</a:t>
            </a:r>
            <a:r>
              <a:rPr lang="en-GB" altLang="es-ES" sz="1600" baseline="30000" dirty="0" smtClean="0">
                <a:solidFill>
                  <a:schemeClr val="tx2">
                    <a:lumMod val="90000"/>
                    <a:lumOff val="10000"/>
                  </a:schemeClr>
                </a:solidFill>
                <a:latin typeface="+mj-lt"/>
                <a:ea typeface="+mj-ea"/>
                <a:cs typeface="+mj-cs"/>
              </a:rPr>
              <a:t>st</a:t>
            </a:r>
            <a:r>
              <a:rPr lang="en-GB" altLang="es-ES" sz="1600" dirty="0" smtClean="0">
                <a:solidFill>
                  <a:schemeClr val="tx2">
                    <a:lumMod val="90000"/>
                    <a:lumOff val="10000"/>
                  </a:schemeClr>
                </a:solidFill>
                <a:latin typeface="+mj-lt"/>
                <a:ea typeface="+mj-ea"/>
                <a:cs typeface="+mj-cs"/>
              </a:rPr>
              <a:t> , 2017</a:t>
            </a:r>
            <a:endParaRPr lang="en-US" dirty="0"/>
          </a:p>
        </p:txBody>
      </p:sp>
    </p:spTree>
    <p:extLst>
      <p:ext uri="{BB962C8B-B14F-4D97-AF65-F5344CB8AC3E}">
        <p14:creationId xmlns:p14="http://schemas.microsoft.com/office/powerpoint/2010/main" val="2726476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99825" y="438203"/>
            <a:ext cx="9861550" cy="42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42988"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pPr marL="0" lvl="2">
              <a:lnSpc>
                <a:spcPct val="100000"/>
              </a:lnSpc>
              <a:spcBef>
                <a:spcPts val="600"/>
              </a:spcBef>
            </a:pPr>
            <a:r>
              <a:rPr lang="en-US" sz="2800" b="1" kern="0" dirty="0">
                <a:solidFill>
                  <a:schemeClr val="tx2">
                    <a:lumMod val="90000"/>
                    <a:lumOff val="10000"/>
                  </a:schemeClr>
                </a:solidFill>
              </a:rPr>
              <a:t>2009-2016: Incident and Accident overview  </a:t>
            </a:r>
            <a:r>
              <a:rPr lang="en-US" sz="2800" b="1" kern="0" dirty="0" smtClean="0">
                <a:solidFill>
                  <a:schemeClr val="tx2">
                    <a:lumMod val="90000"/>
                    <a:lumOff val="10000"/>
                  </a:schemeClr>
                </a:solidFill>
              </a:rPr>
              <a:t>(4/4</a:t>
            </a:r>
            <a:r>
              <a:rPr lang="en-US" sz="2800" b="1" kern="0" dirty="0">
                <a:solidFill>
                  <a:schemeClr val="tx2">
                    <a:lumMod val="90000"/>
                    <a:lumOff val="10000"/>
                  </a:schemeClr>
                </a:solidFill>
              </a:rPr>
              <a:t>)</a:t>
            </a:r>
          </a:p>
        </p:txBody>
      </p:sp>
      <p:sp>
        <p:nvSpPr>
          <p:cNvPr id="3" name="2 CuadroTexto"/>
          <p:cNvSpPr txBox="1"/>
          <p:nvPr/>
        </p:nvSpPr>
        <p:spPr>
          <a:xfrm>
            <a:off x="450156" y="972319"/>
            <a:ext cx="8034572" cy="461665"/>
          </a:xfrm>
          <a:prstGeom prst="rect">
            <a:avLst/>
          </a:prstGeom>
          <a:noFill/>
        </p:spPr>
        <p:txBody>
          <a:bodyPr wrap="none" rtlCol="0">
            <a:spAutoFit/>
          </a:bodyPr>
          <a:lstStyle/>
          <a:p>
            <a:pPr>
              <a:spcAft>
                <a:spcPts val="1200"/>
              </a:spcAft>
            </a:pPr>
            <a:r>
              <a:rPr lang="es-ES" sz="2400" b="1" kern="0" dirty="0" smtClean="0">
                <a:solidFill>
                  <a:schemeClr val="tx2">
                    <a:lumMod val="90000"/>
                    <a:lumOff val="10000"/>
                  </a:schemeClr>
                </a:solidFill>
                <a:latin typeface="Arial" pitchFamily="34" charset="0"/>
                <a:cs typeface="Arial" pitchFamily="34" charset="0"/>
              </a:rPr>
              <a:t>LESSONS </a:t>
            </a:r>
            <a:r>
              <a:rPr lang="es-ES" sz="2400" b="1" kern="0" dirty="0" err="1" smtClean="0">
                <a:solidFill>
                  <a:schemeClr val="tx2">
                    <a:lumMod val="90000"/>
                    <a:lumOff val="10000"/>
                  </a:schemeClr>
                </a:solidFill>
                <a:latin typeface="Arial" pitchFamily="34" charset="0"/>
                <a:cs typeface="Arial" pitchFamily="34" charset="0"/>
              </a:rPr>
              <a:t>learned</a:t>
            </a:r>
            <a:r>
              <a:rPr lang="es-ES" sz="2400" b="1" kern="0" dirty="0" smtClean="0">
                <a:solidFill>
                  <a:schemeClr val="tx2">
                    <a:lumMod val="90000"/>
                    <a:lumOff val="10000"/>
                  </a:schemeClr>
                </a:solidFill>
                <a:latin typeface="Arial" pitchFamily="34" charset="0"/>
                <a:cs typeface="Arial" pitchFamily="34" charset="0"/>
              </a:rPr>
              <a:t> AND AIRBUS DS EXPERIENCE - 2</a:t>
            </a:r>
            <a:endParaRPr lang="es-ES" sz="2400" dirty="0"/>
          </a:p>
        </p:txBody>
      </p:sp>
      <p:sp>
        <p:nvSpPr>
          <p:cNvPr id="4" name="3 CuadroTexto"/>
          <p:cNvSpPr txBox="1"/>
          <p:nvPr/>
        </p:nvSpPr>
        <p:spPr>
          <a:xfrm>
            <a:off x="290285" y="1445568"/>
            <a:ext cx="10403113" cy="5463034"/>
          </a:xfrm>
          <a:prstGeom prst="rect">
            <a:avLst/>
          </a:prstGeom>
          <a:noFill/>
        </p:spPr>
        <p:txBody>
          <a:bodyPr wrap="square" rtlCol="0">
            <a:spAutoFit/>
          </a:bodyPr>
          <a:lstStyle/>
          <a:p>
            <a:pPr marL="285750" indent="-285750">
              <a:buFont typeface="Wingdings" panose="05000000000000000000" pitchFamily="2" charset="2"/>
              <a:buChar char="ü"/>
            </a:pPr>
            <a:r>
              <a:rPr lang="es-ES" sz="2800" dirty="0" smtClean="0">
                <a:solidFill>
                  <a:schemeClr val="tx2">
                    <a:lumMod val="90000"/>
                    <a:lumOff val="10000"/>
                  </a:schemeClr>
                </a:solidFill>
              </a:rPr>
              <a:t> </a:t>
            </a:r>
            <a:r>
              <a:rPr lang="es-ES" sz="2400" dirty="0" smtClean="0">
                <a:solidFill>
                  <a:schemeClr val="tx2">
                    <a:lumMod val="90000"/>
                    <a:lumOff val="10000"/>
                  </a:schemeClr>
                </a:solidFill>
              </a:rPr>
              <a:t>As a general rule, </a:t>
            </a:r>
            <a:r>
              <a:rPr lang="es-ES" sz="2400" dirty="0" err="1" smtClean="0">
                <a:solidFill>
                  <a:schemeClr val="tx2">
                    <a:lumMod val="90000"/>
                    <a:lumOff val="10000"/>
                  </a:schemeClr>
                </a:solidFill>
              </a:rPr>
              <a:t>Armed</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Forces</a:t>
            </a:r>
            <a:r>
              <a:rPr lang="es-ES" sz="2400" dirty="0" smtClean="0">
                <a:solidFill>
                  <a:schemeClr val="tx2">
                    <a:lumMod val="90000"/>
                    <a:lumOff val="10000"/>
                  </a:schemeClr>
                </a:solidFill>
              </a:rPr>
              <a:t> are </a:t>
            </a:r>
            <a:r>
              <a:rPr lang="es-ES" sz="2400" dirty="0" err="1" smtClean="0">
                <a:solidFill>
                  <a:schemeClr val="tx2">
                    <a:lumMod val="90000"/>
                    <a:lumOff val="10000"/>
                  </a:schemeClr>
                </a:solidFill>
              </a:rPr>
              <a:t>reluctant</a:t>
            </a:r>
            <a:r>
              <a:rPr lang="es-ES" sz="2400" dirty="0" smtClean="0">
                <a:solidFill>
                  <a:schemeClr val="tx2">
                    <a:lumMod val="90000"/>
                    <a:lumOff val="10000"/>
                  </a:schemeClr>
                </a:solidFill>
              </a:rPr>
              <a:t> to </a:t>
            </a:r>
            <a:r>
              <a:rPr lang="es-ES" sz="2400" dirty="0" err="1" smtClean="0">
                <a:solidFill>
                  <a:schemeClr val="tx2">
                    <a:lumMod val="90000"/>
                    <a:lumOff val="10000"/>
                  </a:schemeClr>
                </a:solidFill>
              </a:rPr>
              <a:t>accept</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immediate</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technical</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support</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When</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accepted</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official</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request</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usually</a:t>
            </a:r>
            <a:r>
              <a:rPr lang="es-ES" sz="2400" dirty="0" smtClean="0">
                <a:solidFill>
                  <a:schemeClr val="tx2">
                    <a:lumMod val="90000"/>
                    <a:lumOff val="10000"/>
                  </a:schemeClr>
                </a:solidFill>
              </a:rPr>
              <a:t> comes </a:t>
            </a:r>
            <a:r>
              <a:rPr lang="es-ES" sz="2400" dirty="0" err="1" smtClean="0">
                <a:solidFill>
                  <a:schemeClr val="tx2">
                    <a:lumMod val="90000"/>
                    <a:lumOff val="10000"/>
                  </a:schemeClr>
                </a:solidFill>
              </a:rPr>
              <a:t>after</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days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or</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even</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weeks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since</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the</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accident</a:t>
            </a:r>
            <a:r>
              <a:rPr lang="es-ES" sz="2400" dirty="0" smtClean="0">
                <a:solidFill>
                  <a:schemeClr val="tx2">
                    <a:lumMod val="90000"/>
                    <a:lumOff val="10000"/>
                  </a:schemeClr>
                </a:solidFill>
              </a:rPr>
              <a:t>/</a:t>
            </a:r>
            <a:r>
              <a:rPr lang="es-ES" sz="2400" dirty="0" err="1" smtClean="0">
                <a:solidFill>
                  <a:schemeClr val="tx2">
                    <a:lumMod val="90000"/>
                    <a:lumOff val="10000"/>
                  </a:schemeClr>
                </a:solidFill>
              </a:rPr>
              <a:t>incident</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occurrance</a:t>
            </a:r>
            <a:r>
              <a:rPr lang="es-ES" sz="2400" dirty="0" smtClean="0">
                <a:solidFill>
                  <a:schemeClr val="tx2">
                    <a:lumMod val="90000"/>
                    <a:lumOff val="10000"/>
                  </a:schemeClr>
                </a:solidFill>
              </a:rPr>
              <a:t>.</a:t>
            </a:r>
          </a:p>
          <a:p>
            <a:pPr marL="800100" lvl="1" indent="-342900">
              <a:spcBef>
                <a:spcPts val="600"/>
              </a:spcBef>
              <a:buFont typeface="Wingdings" panose="05000000000000000000" pitchFamily="2" charset="2"/>
              <a:buChar char="v"/>
            </a:pPr>
            <a:r>
              <a:rPr lang="es-ES" sz="2000" dirty="0" err="1" smtClean="0">
                <a:solidFill>
                  <a:schemeClr val="tx2">
                    <a:lumMod val="90000"/>
                    <a:lumOff val="10000"/>
                  </a:schemeClr>
                </a:solidFill>
              </a:rPr>
              <a:t>Condidentiallity</a:t>
            </a:r>
            <a:r>
              <a:rPr lang="es-ES" sz="2000" dirty="0" smtClean="0">
                <a:solidFill>
                  <a:schemeClr val="tx2">
                    <a:lumMod val="90000"/>
                    <a:lumOff val="10000"/>
                  </a:schemeClr>
                </a:solidFill>
              </a:rPr>
              <a:t> </a:t>
            </a:r>
            <a:r>
              <a:rPr lang="es-ES" sz="2000" dirty="0" err="1" smtClean="0">
                <a:solidFill>
                  <a:schemeClr val="tx2">
                    <a:lumMod val="90000"/>
                    <a:lumOff val="10000"/>
                  </a:schemeClr>
                </a:solidFill>
              </a:rPr>
              <a:t>issues</a:t>
            </a:r>
            <a:r>
              <a:rPr lang="es-ES" sz="2000" dirty="0" smtClean="0">
                <a:solidFill>
                  <a:schemeClr val="tx2">
                    <a:lumMod val="90000"/>
                    <a:lumOff val="10000"/>
                  </a:schemeClr>
                </a:solidFill>
              </a:rPr>
              <a:t> </a:t>
            </a:r>
            <a:r>
              <a:rPr lang="es-ES" sz="2000" dirty="0" err="1" smtClean="0">
                <a:solidFill>
                  <a:schemeClr val="tx2">
                    <a:lumMod val="90000"/>
                    <a:lumOff val="10000"/>
                  </a:schemeClr>
                </a:solidFill>
              </a:rPr>
              <a:t>involved</a:t>
            </a:r>
            <a:r>
              <a:rPr lang="es-ES" sz="2000" dirty="0" smtClean="0">
                <a:solidFill>
                  <a:schemeClr val="tx2">
                    <a:lumMod val="90000"/>
                    <a:lumOff val="10000"/>
                  </a:schemeClr>
                </a:solidFill>
              </a:rPr>
              <a:t>: </a:t>
            </a:r>
            <a:r>
              <a:rPr lang="es-ES" sz="2000" dirty="0" err="1" smtClean="0">
                <a:solidFill>
                  <a:schemeClr val="tx2">
                    <a:lumMod val="90000"/>
                    <a:lumOff val="10000"/>
                  </a:schemeClr>
                </a:solidFill>
              </a:rPr>
              <a:t>Mission</a:t>
            </a:r>
            <a:r>
              <a:rPr lang="es-ES" sz="2000" dirty="0" smtClean="0">
                <a:solidFill>
                  <a:schemeClr val="tx2">
                    <a:lumMod val="90000"/>
                    <a:lumOff val="10000"/>
                  </a:schemeClr>
                </a:solidFill>
              </a:rPr>
              <a:t>, </a:t>
            </a:r>
            <a:r>
              <a:rPr lang="es-ES" sz="2000" dirty="0" err="1" smtClean="0">
                <a:solidFill>
                  <a:schemeClr val="tx2">
                    <a:lumMod val="90000"/>
                    <a:lumOff val="10000"/>
                  </a:schemeClr>
                </a:solidFill>
              </a:rPr>
              <a:t>sensitive</a:t>
            </a:r>
            <a:r>
              <a:rPr lang="es-ES" sz="2000" dirty="0" smtClean="0">
                <a:solidFill>
                  <a:schemeClr val="tx2">
                    <a:lumMod val="90000"/>
                    <a:lumOff val="10000"/>
                  </a:schemeClr>
                </a:solidFill>
              </a:rPr>
              <a:t> </a:t>
            </a:r>
            <a:r>
              <a:rPr lang="es-ES" sz="2000" dirty="0" err="1" smtClean="0">
                <a:solidFill>
                  <a:schemeClr val="tx2">
                    <a:lumMod val="90000"/>
                    <a:lumOff val="10000"/>
                  </a:schemeClr>
                </a:solidFill>
              </a:rPr>
              <a:t>geographical</a:t>
            </a:r>
            <a:r>
              <a:rPr lang="es-ES" sz="2000" dirty="0" smtClean="0">
                <a:solidFill>
                  <a:schemeClr val="tx2">
                    <a:lumMod val="90000"/>
                    <a:lumOff val="10000"/>
                  </a:schemeClr>
                </a:solidFill>
              </a:rPr>
              <a:t> </a:t>
            </a:r>
            <a:r>
              <a:rPr lang="es-ES" sz="2000" dirty="0" err="1" smtClean="0">
                <a:solidFill>
                  <a:schemeClr val="tx2">
                    <a:lumMod val="90000"/>
                    <a:lumOff val="10000"/>
                  </a:schemeClr>
                </a:solidFill>
              </a:rPr>
              <a:t>location</a:t>
            </a:r>
            <a:r>
              <a:rPr lang="es-ES" sz="2000" dirty="0" smtClean="0">
                <a:solidFill>
                  <a:schemeClr val="tx2">
                    <a:lumMod val="90000"/>
                    <a:lumOff val="10000"/>
                  </a:schemeClr>
                </a:solidFill>
              </a:rPr>
              <a:t>, etc.</a:t>
            </a:r>
          </a:p>
          <a:p>
            <a:pPr marL="800100" lvl="1" indent="-342900">
              <a:spcBef>
                <a:spcPts val="600"/>
              </a:spcBef>
              <a:buFont typeface="Wingdings" panose="05000000000000000000" pitchFamily="2" charset="2"/>
              <a:buChar char="v"/>
            </a:pPr>
            <a:r>
              <a:rPr lang="es-ES" sz="2000" dirty="0" err="1" smtClean="0">
                <a:solidFill>
                  <a:schemeClr val="tx2">
                    <a:lumMod val="90000"/>
                    <a:lumOff val="10000"/>
                  </a:schemeClr>
                </a:solidFill>
              </a:rPr>
              <a:t>Initial</a:t>
            </a:r>
            <a:r>
              <a:rPr lang="es-ES" sz="2000" dirty="0" smtClean="0">
                <a:solidFill>
                  <a:schemeClr val="tx2">
                    <a:lumMod val="90000"/>
                    <a:lumOff val="10000"/>
                  </a:schemeClr>
                </a:solidFill>
              </a:rPr>
              <a:t> </a:t>
            </a:r>
            <a:r>
              <a:rPr lang="es-ES" sz="2000" dirty="0" err="1" smtClean="0">
                <a:solidFill>
                  <a:schemeClr val="tx2">
                    <a:lumMod val="90000"/>
                    <a:lumOff val="10000"/>
                  </a:schemeClr>
                </a:solidFill>
              </a:rPr>
              <a:t>intention</a:t>
            </a:r>
            <a:r>
              <a:rPr lang="es-ES" sz="2000" dirty="0" smtClean="0">
                <a:solidFill>
                  <a:schemeClr val="tx2">
                    <a:lumMod val="90000"/>
                    <a:lumOff val="10000"/>
                  </a:schemeClr>
                </a:solidFill>
              </a:rPr>
              <a:t> to </a:t>
            </a:r>
            <a:r>
              <a:rPr lang="es-ES" sz="2000" dirty="0" err="1" smtClean="0">
                <a:solidFill>
                  <a:schemeClr val="tx2">
                    <a:lumMod val="90000"/>
                    <a:lumOff val="10000"/>
                  </a:schemeClr>
                </a:solidFill>
              </a:rPr>
              <a:t>keep</a:t>
            </a:r>
            <a:r>
              <a:rPr lang="es-ES" sz="2000" dirty="0" smtClean="0">
                <a:solidFill>
                  <a:schemeClr val="tx2">
                    <a:lumMod val="90000"/>
                    <a:lumOff val="10000"/>
                  </a:schemeClr>
                </a:solidFill>
              </a:rPr>
              <a:t> </a:t>
            </a:r>
            <a:r>
              <a:rPr lang="es-ES" sz="2000" dirty="0" err="1" smtClean="0">
                <a:solidFill>
                  <a:schemeClr val="tx2">
                    <a:lumMod val="90000"/>
                    <a:lumOff val="10000"/>
                  </a:schemeClr>
                </a:solidFill>
              </a:rPr>
              <a:t>the</a:t>
            </a:r>
            <a:r>
              <a:rPr lang="es-ES" sz="2000" dirty="0" smtClean="0">
                <a:solidFill>
                  <a:schemeClr val="tx2">
                    <a:lumMod val="90000"/>
                    <a:lumOff val="10000"/>
                  </a:schemeClr>
                </a:solidFill>
              </a:rPr>
              <a:t> </a:t>
            </a:r>
            <a:r>
              <a:rPr lang="es-ES" sz="2000" dirty="0" err="1" smtClean="0">
                <a:solidFill>
                  <a:schemeClr val="tx2">
                    <a:lumMod val="90000"/>
                    <a:lumOff val="10000"/>
                  </a:schemeClr>
                </a:solidFill>
              </a:rPr>
              <a:t>investigation</a:t>
            </a:r>
            <a:r>
              <a:rPr lang="es-ES" sz="2000" dirty="0" smtClean="0">
                <a:solidFill>
                  <a:schemeClr val="tx2">
                    <a:lumMod val="90000"/>
                    <a:lumOff val="10000"/>
                  </a:schemeClr>
                </a:solidFill>
              </a:rPr>
              <a:t> ‘in-</a:t>
            </a:r>
            <a:r>
              <a:rPr lang="es-ES" sz="2000" dirty="0" err="1" smtClean="0">
                <a:solidFill>
                  <a:schemeClr val="tx2">
                    <a:lumMod val="90000"/>
                    <a:lumOff val="10000"/>
                  </a:schemeClr>
                </a:solidFill>
              </a:rPr>
              <a:t>house</a:t>
            </a:r>
            <a:r>
              <a:rPr lang="es-ES" sz="2000" dirty="0" smtClean="0">
                <a:solidFill>
                  <a:schemeClr val="tx2">
                    <a:lumMod val="90000"/>
                    <a:lumOff val="10000"/>
                  </a:schemeClr>
                </a:solidFill>
              </a:rPr>
              <a:t>’ </a:t>
            </a:r>
            <a:r>
              <a:rPr lang="es-ES" sz="2000" dirty="0" err="1" smtClean="0">
                <a:solidFill>
                  <a:schemeClr val="tx2">
                    <a:lumMod val="90000"/>
                    <a:lumOff val="10000"/>
                  </a:schemeClr>
                </a:solidFill>
              </a:rPr>
              <a:t>with</a:t>
            </a:r>
            <a:r>
              <a:rPr lang="es-ES" sz="2000" dirty="0" smtClean="0">
                <a:solidFill>
                  <a:schemeClr val="tx2">
                    <a:lumMod val="90000"/>
                    <a:lumOff val="10000"/>
                  </a:schemeClr>
                </a:solidFill>
              </a:rPr>
              <a:t> </a:t>
            </a:r>
            <a:r>
              <a:rPr lang="es-ES" sz="2000" dirty="0" err="1" smtClean="0">
                <a:solidFill>
                  <a:schemeClr val="tx2">
                    <a:lumMod val="90000"/>
                    <a:lumOff val="10000"/>
                  </a:schemeClr>
                </a:solidFill>
              </a:rPr>
              <a:t>own</a:t>
            </a:r>
            <a:r>
              <a:rPr lang="es-ES" sz="2000" dirty="0" smtClean="0">
                <a:solidFill>
                  <a:schemeClr val="tx2">
                    <a:lumMod val="90000"/>
                    <a:lumOff val="10000"/>
                  </a:schemeClr>
                </a:solidFill>
              </a:rPr>
              <a:t> </a:t>
            </a:r>
            <a:r>
              <a:rPr lang="es-ES" sz="2000" dirty="0" err="1" smtClean="0">
                <a:solidFill>
                  <a:schemeClr val="tx2">
                    <a:lumMod val="90000"/>
                    <a:lumOff val="10000"/>
                  </a:schemeClr>
                </a:solidFill>
              </a:rPr>
              <a:t>resources</a:t>
            </a:r>
            <a:r>
              <a:rPr lang="es-ES" sz="2000" dirty="0" smtClean="0">
                <a:solidFill>
                  <a:schemeClr val="tx2">
                    <a:lumMod val="90000"/>
                    <a:lumOff val="10000"/>
                  </a:schemeClr>
                </a:solidFill>
              </a:rPr>
              <a:t>.</a:t>
            </a:r>
          </a:p>
          <a:p>
            <a:pPr marL="800100" lvl="1" indent="-342900">
              <a:spcBef>
                <a:spcPts val="600"/>
              </a:spcBef>
              <a:buFont typeface="Wingdings" panose="05000000000000000000" pitchFamily="2" charset="2"/>
              <a:buChar char="v"/>
            </a:pPr>
            <a:r>
              <a:rPr lang="es-ES" sz="2000" dirty="0" err="1" smtClean="0">
                <a:solidFill>
                  <a:schemeClr val="tx2">
                    <a:lumMod val="90000"/>
                    <a:lumOff val="10000"/>
                  </a:schemeClr>
                </a:solidFill>
              </a:rPr>
              <a:t>Unfamiliarity</a:t>
            </a:r>
            <a:r>
              <a:rPr lang="es-ES" sz="2000" dirty="0" smtClean="0">
                <a:solidFill>
                  <a:schemeClr val="tx2">
                    <a:lumMod val="90000"/>
                    <a:lumOff val="10000"/>
                  </a:schemeClr>
                </a:solidFill>
              </a:rPr>
              <a:t> </a:t>
            </a:r>
            <a:r>
              <a:rPr lang="es-ES" sz="2000" dirty="0" err="1" smtClean="0">
                <a:solidFill>
                  <a:schemeClr val="tx2">
                    <a:lumMod val="90000"/>
                    <a:lumOff val="10000"/>
                  </a:schemeClr>
                </a:solidFill>
              </a:rPr>
              <a:t>with</a:t>
            </a:r>
            <a:r>
              <a:rPr lang="es-ES" sz="2000" dirty="0" smtClean="0">
                <a:solidFill>
                  <a:schemeClr val="tx2">
                    <a:lumMod val="90000"/>
                    <a:lumOff val="10000"/>
                  </a:schemeClr>
                </a:solidFill>
              </a:rPr>
              <a:t> Airbus DS </a:t>
            </a:r>
            <a:r>
              <a:rPr lang="es-ES" sz="2000" dirty="0" err="1" smtClean="0">
                <a:solidFill>
                  <a:schemeClr val="tx2">
                    <a:lumMod val="90000"/>
                    <a:lumOff val="10000"/>
                  </a:schemeClr>
                </a:solidFill>
              </a:rPr>
              <a:t>Accident</a:t>
            </a:r>
            <a:r>
              <a:rPr lang="es-ES" sz="2000" dirty="0" smtClean="0">
                <a:solidFill>
                  <a:schemeClr val="tx2">
                    <a:lumMod val="90000"/>
                    <a:lumOff val="10000"/>
                  </a:schemeClr>
                </a:solidFill>
              </a:rPr>
              <a:t>/</a:t>
            </a:r>
            <a:r>
              <a:rPr lang="es-ES" sz="2000" dirty="0" err="1" smtClean="0">
                <a:solidFill>
                  <a:schemeClr val="tx2">
                    <a:lumMod val="90000"/>
                    <a:lumOff val="10000"/>
                  </a:schemeClr>
                </a:solidFill>
              </a:rPr>
              <a:t>Incident</a:t>
            </a:r>
            <a:r>
              <a:rPr lang="es-ES" sz="2000" dirty="0" smtClean="0">
                <a:solidFill>
                  <a:schemeClr val="tx2">
                    <a:lumMod val="90000"/>
                    <a:lumOff val="10000"/>
                  </a:schemeClr>
                </a:solidFill>
              </a:rPr>
              <a:t> </a:t>
            </a:r>
            <a:r>
              <a:rPr lang="es-ES" sz="2000" dirty="0" err="1" smtClean="0">
                <a:solidFill>
                  <a:schemeClr val="tx2">
                    <a:lumMod val="90000"/>
                    <a:lumOff val="10000"/>
                  </a:schemeClr>
                </a:solidFill>
              </a:rPr>
              <a:t>management</a:t>
            </a:r>
            <a:r>
              <a:rPr lang="es-ES" sz="2000" dirty="0" smtClean="0">
                <a:solidFill>
                  <a:schemeClr val="tx2">
                    <a:lumMod val="90000"/>
                    <a:lumOff val="10000"/>
                  </a:schemeClr>
                </a:solidFill>
              </a:rPr>
              <a:t> </a:t>
            </a:r>
            <a:r>
              <a:rPr lang="es-ES" sz="2000" dirty="0" err="1" smtClean="0">
                <a:solidFill>
                  <a:schemeClr val="tx2">
                    <a:lumMod val="90000"/>
                    <a:lumOff val="10000"/>
                  </a:schemeClr>
                </a:solidFill>
              </a:rPr>
              <a:t>process</a:t>
            </a:r>
            <a:r>
              <a:rPr lang="es-ES" sz="2000" dirty="0" smtClean="0">
                <a:solidFill>
                  <a:schemeClr val="tx2">
                    <a:lumMod val="90000"/>
                    <a:lumOff val="10000"/>
                  </a:schemeClr>
                </a:solidFill>
              </a:rPr>
              <a:t>.</a:t>
            </a:r>
            <a:endParaRPr lang="es-ES" sz="2400" dirty="0" smtClean="0">
              <a:solidFill>
                <a:schemeClr val="tx2">
                  <a:lumMod val="90000"/>
                  <a:lumOff val="10000"/>
                </a:schemeClr>
              </a:solidFill>
            </a:endParaRPr>
          </a:p>
          <a:p>
            <a:pPr marL="285750" indent="-285750">
              <a:spcBef>
                <a:spcPts val="1200"/>
              </a:spcBef>
              <a:buFont typeface="Wingdings" panose="05000000000000000000" pitchFamily="2" charset="2"/>
              <a:buChar char="ü"/>
            </a:pPr>
            <a:r>
              <a:rPr lang="es-ES" sz="2400" dirty="0" smtClean="0">
                <a:solidFill>
                  <a:schemeClr val="tx2">
                    <a:lumMod val="90000"/>
                    <a:lumOff val="10000"/>
                  </a:schemeClr>
                </a:solidFill>
              </a:rPr>
              <a:t>As a </a:t>
            </a:r>
            <a:r>
              <a:rPr lang="es-ES" sz="2400" dirty="0" err="1" smtClean="0">
                <a:solidFill>
                  <a:schemeClr val="tx2">
                    <a:lumMod val="90000"/>
                    <a:lumOff val="10000"/>
                  </a:schemeClr>
                </a:solidFill>
              </a:rPr>
              <a:t>consequence</a:t>
            </a:r>
            <a:r>
              <a:rPr lang="es-ES" sz="2400" dirty="0" smtClean="0">
                <a:solidFill>
                  <a:schemeClr val="tx2">
                    <a:lumMod val="90000"/>
                    <a:lumOff val="10000"/>
                  </a:schemeClr>
                </a:solidFill>
              </a:rPr>
              <a:t> of </a:t>
            </a:r>
            <a:r>
              <a:rPr lang="es-ES" sz="2400" dirty="0" err="1" smtClean="0">
                <a:solidFill>
                  <a:schemeClr val="tx2">
                    <a:lumMod val="90000"/>
                    <a:lumOff val="10000"/>
                  </a:schemeClr>
                </a:solidFill>
              </a:rPr>
              <a:t>the</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above</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high</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risk</a:t>
            </a:r>
            <a:r>
              <a:rPr lang="es-ES" sz="2400" dirty="0" smtClean="0">
                <a:solidFill>
                  <a:schemeClr val="tx2">
                    <a:lumMod val="90000"/>
                    <a:lumOff val="10000"/>
                  </a:schemeClr>
                </a:solidFill>
              </a:rPr>
              <a:t> of </a:t>
            </a:r>
            <a:r>
              <a:rPr lang="es-ES" sz="2400" dirty="0" err="1" smtClean="0">
                <a:solidFill>
                  <a:schemeClr val="tx2">
                    <a:lumMod val="90000"/>
                    <a:lumOff val="10000"/>
                  </a:schemeClr>
                </a:solidFill>
              </a:rPr>
              <a:t>losing</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key</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evidences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for</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detailed</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investigation</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wreckege</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removal</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parts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missing</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recorded</a:t>
            </a:r>
            <a:r>
              <a:rPr lang="es-ES" sz="2400" dirty="0" smtClean="0">
                <a:solidFill>
                  <a:schemeClr val="tx2">
                    <a:lumMod val="90000"/>
                    <a:lumOff val="10000"/>
                  </a:schemeClr>
                </a:solidFill>
              </a:rPr>
              <a:t> data </a:t>
            </a:r>
            <a:r>
              <a:rPr lang="es-ES" sz="2400" dirty="0" err="1" smtClean="0">
                <a:solidFill>
                  <a:schemeClr val="tx2">
                    <a:lumMod val="90000"/>
                    <a:lumOff val="10000"/>
                  </a:schemeClr>
                </a:solidFill>
              </a:rPr>
              <a:t>loss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etc</a:t>
            </a:r>
            <a:r>
              <a:rPr lang="es-ES" sz="2400" dirty="0" smtClean="0">
                <a:solidFill>
                  <a:schemeClr val="tx2">
                    <a:lumMod val="90000"/>
                    <a:lumOff val="10000"/>
                  </a:schemeClr>
                </a:solidFill>
              </a:rPr>
              <a:t>). </a:t>
            </a:r>
          </a:p>
          <a:p>
            <a:pPr marL="285750" indent="-285750">
              <a:spcBef>
                <a:spcPts val="1200"/>
              </a:spcBef>
              <a:buFont typeface="Wingdings" panose="05000000000000000000" pitchFamily="2" charset="2"/>
              <a:buChar char="ü"/>
            </a:pPr>
            <a:r>
              <a:rPr lang="es-ES" sz="2400" dirty="0" err="1" smtClean="0">
                <a:solidFill>
                  <a:schemeClr val="tx2">
                    <a:lumMod val="90000"/>
                    <a:lumOff val="10000"/>
                  </a:schemeClr>
                </a:solidFill>
              </a:rPr>
              <a:t>With</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the</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exception</a:t>
            </a:r>
            <a:r>
              <a:rPr lang="es-ES" sz="2400" dirty="0" smtClean="0">
                <a:solidFill>
                  <a:schemeClr val="tx2">
                    <a:lumMod val="90000"/>
                    <a:lumOff val="10000"/>
                  </a:schemeClr>
                </a:solidFill>
              </a:rPr>
              <a:t> of </a:t>
            </a:r>
            <a:r>
              <a:rPr lang="es-ES" sz="2400" dirty="0" err="1" smtClean="0">
                <a:solidFill>
                  <a:schemeClr val="tx2">
                    <a:lumMod val="90000"/>
                    <a:lumOff val="10000"/>
                  </a:schemeClr>
                </a:solidFill>
              </a:rPr>
              <a:t>some</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nations</a:t>
            </a:r>
            <a:r>
              <a:rPr lang="es-ES" sz="2400" dirty="0" smtClean="0">
                <a:solidFill>
                  <a:schemeClr val="tx2">
                    <a:lumMod val="90000"/>
                    <a:lumOff val="10000"/>
                  </a:schemeClr>
                </a:solidFill>
              </a:rPr>
              <a:t> (UK-</a:t>
            </a:r>
            <a:r>
              <a:rPr lang="es-ES" sz="2400" dirty="0" err="1" smtClean="0">
                <a:solidFill>
                  <a:schemeClr val="tx2">
                    <a:lumMod val="90000"/>
                    <a:lumOff val="10000"/>
                  </a:schemeClr>
                </a:solidFill>
              </a:rPr>
              <a:t>MilAAIB</a:t>
            </a:r>
            <a:r>
              <a:rPr lang="es-ES" sz="2400" dirty="0" smtClean="0">
                <a:solidFill>
                  <a:schemeClr val="tx2">
                    <a:lumMod val="90000"/>
                    <a:lumOff val="10000"/>
                  </a:schemeClr>
                </a:solidFill>
              </a:rPr>
              <a:t>, France-BEAD, </a:t>
            </a:r>
            <a:r>
              <a:rPr lang="es-ES" sz="2400" dirty="0" err="1" smtClean="0">
                <a:solidFill>
                  <a:schemeClr val="tx2">
                    <a:lumMod val="90000"/>
                    <a:lumOff val="10000"/>
                  </a:schemeClr>
                </a:solidFill>
              </a:rPr>
              <a:t>Spain</a:t>
            </a:r>
            <a:r>
              <a:rPr lang="es-ES" sz="2400" dirty="0" smtClean="0">
                <a:solidFill>
                  <a:schemeClr val="tx2">
                    <a:lumMod val="90000"/>
                    <a:lumOff val="10000"/>
                  </a:schemeClr>
                </a:solidFill>
              </a:rPr>
              <a:t>-CITAAM, </a:t>
            </a:r>
            <a:r>
              <a:rPr lang="es-ES" sz="2400" dirty="0" err="1" smtClean="0">
                <a:solidFill>
                  <a:schemeClr val="tx2">
                    <a:lumMod val="90000"/>
                    <a:lumOff val="10000"/>
                  </a:schemeClr>
                </a:solidFill>
              </a:rPr>
              <a:t>etc</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not</a:t>
            </a:r>
            <a:r>
              <a:rPr lang="es-ES" sz="2400" dirty="0" smtClean="0">
                <a:solidFill>
                  <a:schemeClr val="tx2">
                    <a:lumMod val="90000"/>
                    <a:lumOff val="10000"/>
                  </a:schemeClr>
                </a:solidFill>
              </a:rPr>
              <a:t> a </a:t>
            </a:r>
            <a:r>
              <a:rPr lang="es-ES" sz="2400" dirty="0" err="1" smtClean="0">
                <a:solidFill>
                  <a:schemeClr val="tx2">
                    <a:lumMod val="90000"/>
                    <a:lumOff val="10000"/>
                  </a:schemeClr>
                </a:solidFill>
              </a:rPr>
              <a:t>dedicated</a:t>
            </a:r>
            <a:r>
              <a:rPr lang="es-ES" sz="2400" dirty="0" smtClean="0">
                <a:solidFill>
                  <a:schemeClr val="tx2">
                    <a:lumMod val="90000"/>
                    <a:lumOff val="10000"/>
                  </a:schemeClr>
                </a:solidFill>
              </a:rPr>
              <a:t> Mil </a:t>
            </a:r>
            <a:r>
              <a:rPr lang="es-ES" sz="2400" dirty="0" err="1" smtClean="0">
                <a:solidFill>
                  <a:schemeClr val="tx2">
                    <a:lumMod val="90000"/>
                    <a:lumOff val="10000"/>
                  </a:schemeClr>
                </a:solidFill>
              </a:rPr>
              <a:t>Accident</a:t>
            </a:r>
            <a:r>
              <a:rPr lang="es-ES" sz="2400" dirty="0" smtClean="0">
                <a:solidFill>
                  <a:schemeClr val="tx2">
                    <a:lumMod val="90000"/>
                    <a:lumOff val="10000"/>
                  </a:schemeClr>
                </a:solidFill>
              </a:rPr>
              <a:t>/</a:t>
            </a:r>
            <a:r>
              <a:rPr lang="es-ES" sz="2400" dirty="0" err="1" smtClean="0">
                <a:solidFill>
                  <a:schemeClr val="tx2">
                    <a:lumMod val="90000"/>
                    <a:lumOff val="10000"/>
                  </a:schemeClr>
                </a:solidFill>
              </a:rPr>
              <a:t>Incident</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Investigation</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Organization</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is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established</a:t>
            </a:r>
            <a:r>
              <a:rPr lang="es-ES" sz="2400" dirty="0" smtClean="0">
                <a:solidFill>
                  <a:schemeClr val="tx2">
                    <a:lumMod val="90000"/>
                    <a:lumOff val="10000"/>
                  </a:schemeClr>
                </a:solidFill>
              </a:rPr>
              <a:t>. </a:t>
            </a:r>
          </a:p>
          <a:p>
            <a:pPr marL="285750" indent="-285750">
              <a:spcBef>
                <a:spcPts val="1200"/>
              </a:spcBef>
              <a:buFont typeface="Wingdings" panose="05000000000000000000" pitchFamily="2" charset="2"/>
              <a:buChar char="ü"/>
            </a:pPr>
            <a:r>
              <a:rPr lang="es-ES" sz="2400" dirty="0">
                <a:solidFill>
                  <a:schemeClr val="tx2">
                    <a:lumMod val="90000"/>
                    <a:lumOff val="10000"/>
                  </a:schemeClr>
                </a:solidFill>
              </a:rPr>
              <a:t> </a:t>
            </a:r>
            <a:r>
              <a:rPr lang="es-ES" sz="2400" dirty="0" err="1" smtClean="0">
                <a:solidFill>
                  <a:schemeClr val="tx2">
                    <a:lumMod val="90000"/>
                    <a:lumOff val="10000"/>
                  </a:schemeClr>
                </a:solidFill>
              </a:rPr>
              <a:t>Support</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request</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for</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incidents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low</a:t>
            </a:r>
            <a:r>
              <a:rPr lang="es-ES" sz="2400" dirty="0" smtClean="0">
                <a:solidFill>
                  <a:schemeClr val="tx2">
                    <a:lumMod val="90000"/>
                    <a:lumOff val="10000"/>
                  </a:schemeClr>
                </a:solidFill>
              </a:rPr>
              <a:t> (28% </a:t>
            </a:r>
            <a:r>
              <a:rPr lang="es-ES" sz="2400" dirty="0" err="1" smtClean="0">
                <a:solidFill>
                  <a:schemeClr val="tx2">
                    <a:lumMod val="90000"/>
                    <a:lumOff val="10000"/>
                  </a:schemeClr>
                </a:solidFill>
              </a:rPr>
              <a:t>against</a:t>
            </a:r>
            <a:r>
              <a:rPr lang="es-ES" sz="2400" dirty="0" smtClean="0">
                <a:solidFill>
                  <a:schemeClr val="tx2">
                    <a:lumMod val="90000"/>
                    <a:lumOff val="10000"/>
                  </a:schemeClr>
                </a:solidFill>
              </a:rPr>
              <a:t> 75% </a:t>
            </a:r>
            <a:r>
              <a:rPr lang="es-ES" sz="2400" dirty="0" err="1" smtClean="0">
                <a:solidFill>
                  <a:schemeClr val="tx2">
                    <a:lumMod val="90000"/>
                    <a:lumOff val="10000"/>
                  </a:schemeClr>
                </a:solidFill>
              </a:rPr>
              <a:t>for</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accidents</a:t>
            </a:r>
            <a:r>
              <a:rPr lang="es-ES" sz="2400" dirty="0" smtClean="0">
                <a:solidFill>
                  <a:schemeClr val="tx2">
                    <a:lumMod val="90000"/>
                    <a:lumOff val="10000"/>
                  </a:schemeClr>
                </a:solidFill>
              </a:rPr>
              <a:t>)</a:t>
            </a:r>
            <a:endParaRPr lang="es-ES" sz="2400" dirty="0">
              <a:solidFill>
                <a:schemeClr val="tx2">
                  <a:lumMod val="90000"/>
                  <a:lumOff val="10000"/>
                </a:schemeClr>
              </a:solidFill>
            </a:endParaRPr>
          </a:p>
        </p:txBody>
      </p:sp>
    </p:spTree>
    <p:extLst>
      <p:ext uri="{BB962C8B-B14F-4D97-AF65-F5344CB8AC3E}">
        <p14:creationId xmlns:p14="http://schemas.microsoft.com/office/powerpoint/2010/main" val="3181157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99825" y="438203"/>
            <a:ext cx="9861550" cy="42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42988"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pPr marL="0" lvl="2">
              <a:lnSpc>
                <a:spcPct val="100000"/>
              </a:lnSpc>
              <a:spcBef>
                <a:spcPts val="600"/>
              </a:spcBef>
            </a:pPr>
            <a:r>
              <a:rPr lang="en-US" sz="2800" b="1" kern="0" dirty="0">
                <a:solidFill>
                  <a:schemeClr val="tx2">
                    <a:lumMod val="90000"/>
                    <a:lumOff val="10000"/>
                  </a:schemeClr>
                </a:solidFill>
              </a:rPr>
              <a:t>Full involvement as </a:t>
            </a:r>
            <a:r>
              <a:rPr lang="en-US" sz="2800" b="1" kern="0" dirty="0" smtClean="0">
                <a:solidFill>
                  <a:schemeClr val="tx2">
                    <a:lumMod val="90000"/>
                    <a:lumOff val="10000"/>
                  </a:schemeClr>
                </a:solidFill>
              </a:rPr>
              <a:t>TA: Examples                 (1/4)</a:t>
            </a:r>
            <a:endParaRPr lang="en-US" sz="2800" b="1" kern="0" dirty="0">
              <a:solidFill>
                <a:schemeClr val="tx2">
                  <a:lumMod val="90000"/>
                  <a:lumOff val="10000"/>
                </a:schemeClr>
              </a:solidFill>
            </a:endParaRPr>
          </a:p>
        </p:txBody>
      </p:sp>
      <p:sp>
        <p:nvSpPr>
          <p:cNvPr id="3" name="2 CuadroTexto"/>
          <p:cNvSpPr txBox="1"/>
          <p:nvPr/>
        </p:nvSpPr>
        <p:spPr>
          <a:xfrm>
            <a:off x="203413" y="985652"/>
            <a:ext cx="10138994" cy="492443"/>
          </a:xfrm>
          <a:prstGeom prst="rect">
            <a:avLst/>
          </a:prstGeom>
          <a:noFill/>
        </p:spPr>
        <p:txBody>
          <a:bodyPr wrap="none" rtlCol="0">
            <a:spAutoFit/>
          </a:bodyPr>
          <a:lstStyle/>
          <a:p>
            <a:pPr marL="360000" lvl="2">
              <a:lnSpc>
                <a:spcPct val="100000"/>
              </a:lnSpc>
              <a:spcBef>
                <a:spcPts val="0"/>
              </a:spcBef>
            </a:pPr>
            <a:r>
              <a:rPr lang="en-US" sz="2600" b="1" kern="0" dirty="0">
                <a:solidFill>
                  <a:schemeClr val="tx2">
                    <a:lumMod val="90000"/>
                    <a:lumOff val="10000"/>
                  </a:schemeClr>
                </a:solidFill>
              </a:rPr>
              <a:t>Incident </a:t>
            </a:r>
            <a:r>
              <a:rPr lang="en-US" sz="2600" b="1" kern="0" dirty="0" smtClean="0">
                <a:solidFill>
                  <a:schemeClr val="tx2">
                    <a:lumMod val="90000"/>
                    <a:lumOff val="10000"/>
                  </a:schemeClr>
                </a:solidFill>
              </a:rPr>
              <a:t>27 February 16: </a:t>
            </a:r>
            <a:r>
              <a:rPr lang="en-US" sz="2600" kern="0" dirty="0">
                <a:solidFill>
                  <a:schemeClr val="tx2">
                    <a:lumMod val="90000"/>
                    <a:lumOff val="10000"/>
                  </a:schemeClr>
                </a:solidFill>
              </a:rPr>
              <a:t>C-295 Brazilian AF </a:t>
            </a:r>
            <a:r>
              <a:rPr lang="en-US" sz="2600" kern="0" dirty="0" smtClean="0">
                <a:solidFill>
                  <a:schemeClr val="tx2">
                    <a:lumMod val="90000"/>
                    <a:lumOff val="10000"/>
                  </a:schemeClr>
                </a:solidFill>
              </a:rPr>
              <a:t>MLG collapse - 1</a:t>
            </a:r>
            <a:endParaRPr lang="en-US" sz="2600" kern="0" dirty="0">
              <a:solidFill>
                <a:schemeClr val="tx2">
                  <a:lumMod val="90000"/>
                  <a:lumOff val="10000"/>
                </a:schemeClr>
              </a:solidFill>
            </a:endParaRPr>
          </a:p>
        </p:txBody>
      </p:sp>
      <p:sp>
        <p:nvSpPr>
          <p:cNvPr id="5" name="4 CuadroTexto"/>
          <p:cNvSpPr txBox="1"/>
          <p:nvPr/>
        </p:nvSpPr>
        <p:spPr>
          <a:xfrm>
            <a:off x="599054" y="1629775"/>
            <a:ext cx="9463089" cy="2154436"/>
          </a:xfrm>
          <a:prstGeom prst="rect">
            <a:avLst/>
          </a:prstGeom>
          <a:solidFill>
            <a:schemeClr val="bg1"/>
          </a:solidFill>
          <a:ln w="12700">
            <a:solidFill>
              <a:schemeClr val="accent1"/>
            </a:solidFill>
          </a:ln>
        </p:spPr>
        <p:txBody>
          <a:bodyPr wrap="square" rtlCol="0">
            <a:spAutoFit/>
          </a:bodyPr>
          <a:lstStyle/>
          <a:p>
            <a:pPr marL="285750" indent="-285750">
              <a:spcBef>
                <a:spcPts val="600"/>
              </a:spcBef>
              <a:buFont typeface="Wingdings" panose="05000000000000000000" pitchFamily="2" charset="2"/>
              <a:buChar char="ü"/>
            </a:pPr>
            <a:r>
              <a:rPr lang="es-ES" sz="2800" i="1" dirty="0" smtClean="0">
                <a:solidFill>
                  <a:schemeClr val="tx2">
                    <a:lumMod val="90000"/>
                    <a:lumOff val="10000"/>
                  </a:schemeClr>
                </a:solidFill>
              </a:rPr>
              <a:t> </a:t>
            </a:r>
            <a:r>
              <a:rPr lang="en-US" sz="2400" i="1" kern="0" dirty="0" smtClean="0">
                <a:solidFill>
                  <a:schemeClr val="tx2">
                    <a:lumMod val="90000"/>
                    <a:lumOff val="10000"/>
                  </a:schemeClr>
                </a:solidFill>
              </a:rPr>
              <a:t>Incident </a:t>
            </a:r>
            <a:r>
              <a:rPr lang="en-US" sz="2400" i="1" kern="0" dirty="0">
                <a:solidFill>
                  <a:schemeClr val="tx2">
                    <a:lumMod val="90000"/>
                    <a:lumOff val="10000"/>
                  </a:schemeClr>
                </a:solidFill>
              </a:rPr>
              <a:t>occurred </a:t>
            </a:r>
            <a:r>
              <a:rPr lang="en-US" sz="2400" i="1" kern="0" dirty="0" smtClean="0">
                <a:solidFill>
                  <a:schemeClr val="tx2">
                    <a:lumMod val="90000"/>
                    <a:lumOff val="10000"/>
                  </a:schemeClr>
                </a:solidFill>
              </a:rPr>
              <a:t>in </a:t>
            </a:r>
            <a:r>
              <a:rPr lang="en-US" sz="2400" i="1" kern="0" dirty="0" err="1" smtClean="0">
                <a:solidFill>
                  <a:schemeClr val="tx2">
                    <a:lumMod val="90000"/>
                    <a:lumOff val="10000"/>
                  </a:schemeClr>
                </a:solidFill>
              </a:rPr>
              <a:t>Surucucu</a:t>
            </a:r>
            <a:r>
              <a:rPr lang="en-US" sz="2400" i="1" kern="0" dirty="0" smtClean="0">
                <a:solidFill>
                  <a:schemeClr val="tx2">
                    <a:lumMod val="90000"/>
                    <a:lumOff val="10000"/>
                  </a:schemeClr>
                </a:solidFill>
              </a:rPr>
              <a:t> (Estado de Roraima, </a:t>
            </a:r>
            <a:r>
              <a:rPr lang="en-US" sz="2400" i="1" kern="0" dirty="0" err="1" smtClean="0">
                <a:solidFill>
                  <a:schemeClr val="tx2">
                    <a:lumMod val="90000"/>
                    <a:lumOff val="10000"/>
                  </a:schemeClr>
                </a:solidFill>
              </a:rPr>
              <a:t>Brasil</a:t>
            </a:r>
            <a:r>
              <a:rPr lang="en-US" sz="2400" i="1" kern="0" dirty="0" smtClean="0">
                <a:solidFill>
                  <a:schemeClr val="tx2">
                    <a:lumMod val="90000"/>
                    <a:lumOff val="10000"/>
                  </a:schemeClr>
                </a:solidFill>
              </a:rPr>
              <a:t>)</a:t>
            </a:r>
            <a:endParaRPr lang="en-US" sz="2400" i="1" kern="0" dirty="0">
              <a:solidFill>
                <a:schemeClr val="tx2">
                  <a:lumMod val="90000"/>
                  <a:lumOff val="10000"/>
                </a:schemeClr>
              </a:solidFill>
            </a:endParaRPr>
          </a:p>
          <a:p>
            <a:pPr marL="285750" indent="-285750">
              <a:spcBef>
                <a:spcPts val="600"/>
              </a:spcBef>
              <a:buFont typeface="Wingdings" panose="05000000000000000000" pitchFamily="2" charset="2"/>
              <a:buChar char="ü"/>
            </a:pPr>
            <a:r>
              <a:rPr lang="en-US" sz="2400" i="1" kern="0" dirty="0" smtClean="0">
                <a:solidFill>
                  <a:schemeClr val="tx2">
                    <a:lumMod val="90000"/>
                    <a:lumOff val="10000"/>
                  </a:schemeClr>
                </a:solidFill>
              </a:rPr>
              <a:t> Challenging runway, asphalt, poorly maintained: 1080x30 </a:t>
            </a:r>
            <a:r>
              <a:rPr lang="en-US" sz="2400" i="1" kern="0" dirty="0" err="1" smtClean="0">
                <a:solidFill>
                  <a:schemeClr val="tx2">
                    <a:lumMod val="90000"/>
                    <a:lumOff val="10000"/>
                  </a:schemeClr>
                </a:solidFill>
              </a:rPr>
              <a:t>mts</a:t>
            </a:r>
            <a:r>
              <a:rPr lang="en-US" sz="2400" i="1" kern="0" dirty="0" smtClean="0">
                <a:solidFill>
                  <a:schemeClr val="tx2">
                    <a:lumMod val="90000"/>
                    <a:lumOff val="10000"/>
                  </a:schemeClr>
                </a:solidFill>
              </a:rPr>
              <a:t>, outstanding slope (20º RWY30 along 300 </a:t>
            </a:r>
            <a:r>
              <a:rPr lang="en-US" sz="2400" i="1" kern="0" dirty="0" err="1" smtClean="0">
                <a:solidFill>
                  <a:schemeClr val="tx2">
                    <a:lumMod val="90000"/>
                    <a:lumOff val="10000"/>
                  </a:schemeClr>
                </a:solidFill>
              </a:rPr>
              <a:t>mts</a:t>
            </a:r>
            <a:r>
              <a:rPr lang="en-US" sz="2400" i="1" kern="0" dirty="0" smtClean="0">
                <a:solidFill>
                  <a:schemeClr val="tx2">
                    <a:lumMod val="90000"/>
                    <a:lumOff val="10000"/>
                  </a:schemeClr>
                </a:solidFill>
              </a:rPr>
              <a:t> to decrease </a:t>
            </a:r>
            <a:r>
              <a:rPr lang="en-US" sz="2400" i="1" kern="0" dirty="0" err="1" smtClean="0">
                <a:solidFill>
                  <a:schemeClr val="tx2">
                    <a:lumMod val="90000"/>
                    <a:lumOff val="10000"/>
                  </a:schemeClr>
                </a:solidFill>
              </a:rPr>
              <a:t>downto</a:t>
            </a:r>
            <a:r>
              <a:rPr lang="en-US" sz="2400" i="1" kern="0" dirty="0" smtClean="0">
                <a:solidFill>
                  <a:schemeClr val="tx2">
                    <a:lumMod val="90000"/>
                    <a:lumOff val="10000"/>
                  </a:schemeClr>
                </a:solidFill>
              </a:rPr>
              <a:t> 5º at the end).</a:t>
            </a:r>
            <a:endParaRPr lang="en-US" sz="2400" i="1" kern="0" dirty="0">
              <a:solidFill>
                <a:schemeClr val="tx2">
                  <a:lumMod val="90000"/>
                  <a:lumOff val="10000"/>
                </a:schemeClr>
              </a:solidFill>
            </a:endParaRPr>
          </a:p>
          <a:p>
            <a:pPr marL="285750" indent="-285750">
              <a:spcBef>
                <a:spcPts val="600"/>
              </a:spcBef>
              <a:buFont typeface="Wingdings" panose="05000000000000000000" pitchFamily="2" charset="2"/>
              <a:buChar char="ü"/>
            </a:pPr>
            <a:r>
              <a:rPr lang="es-ES" sz="2400" i="1" kern="0" dirty="0" smtClean="0">
                <a:solidFill>
                  <a:schemeClr val="tx2">
                    <a:lumMod val="90000"/>
                    <a:lumOff val="10000"/>
                  </a:schemeClr>
                </a:solidFill>
              </a:rPr>
              <a:t>MLG </a:t>
            </a:r>
            <a:r>
              <a:rPr lang="es-ES" sz="2400" i="1" kern="0" dirty="0" err="1" smtClean="0">
                <a:solidFill>
                  <a:schemeClr val="tx2">
                    <a:lumMod val="90000"/>
                    <a:lumOff val="10000"/>
                  </a:schemeClr>
                </a:solidFill>
              </a:rPr>
              <a:t>collapse</a:t>
            </a:r>
            <a:r>
              <a:rPr lang="es-ES" sz="2400" i="1" kern="0" dirty="0" smtClean="0">
                <a:solidFill>
                  <a:schemeClr val="tx2">
                    <a:lumMod val="90000"/>
                    <a:lumOff val="10000"/>
                  </a:schemeClr>
                </a:solidFill>
              </a:rPr>
              <a:t> at touchdown/ No </a:t>
            </a:r>
            <a:r>
              <a:rPr lang="es-ES" sz="2400" i="1" kern="0" dirty="0" err="1">
                <a:solidFill>
                  <a:schemeClr val="tx2">
                    <a:lumMod val="90000"/>
                    <a:lumOff val="10000"/>
                  </a:schemeClr>
                </a:solidFill>
              </a:rPr>
              <a:t>fatalities</a:t>
            </a:r>
            <a:endParaRPr lang="es-ES" sz="2400" i="1" kern="0" dirty="0">
              <a:solidFill>
                <a:schemeClr val="tx2">
                  <a:lumMod val="90000"/>
                  <a:lumOff val="10000"/>
                </a:schemeClr>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30" t="-3102" b="3102"/>
          <a:stretch/>
        </p:blipFill>
        <p:spPr bwMode="auto">
          <a:xfrm>
            <a:off x="740229" y="3933371"/>
            <a:ext cx="5451813" cy="3300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692" y="4557258"/>
            <a:ext cx="3821683" cy="1858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436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99825" y="438203"/>
            <a:ext cx="9861550" cy="42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42988"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pPr marL="0" lvl="2">
              <a:lnSpc>
                <a:spcPct val="100000"/>
              </a:lnSpc>
              <a:spcBef>
                <a:spcPts val="600"/>
              </a:spcBef>
            </a:pPr>
            <a:r>
              <a:rPr lang="en-US" sz="2800" b="1" kern="0" dirty="0">
                <a:solidFill>
                  <a:schemeClr val="tx2">
                    <a:lumMod val="90000"/>
                    <a:lumOff val="10000"/>
                  </a:schemeClr>
                </a:solidFill>
              </a:rPr>
              <a:t>Full involvement as </a:t>
            </a:r>
            <a:r>
              <a:rPr lang="en-US" sz="2800" b="1" kern="0" dirty="0" smtClean="0">
                <a:solidFill>
                  <a:schemeClr val="tx2">
                    <a:lumMod val="90000"/>
                    <a:lumOff val="10000"/>
                  </a:schemeClr>
                </a:solidFill>
              </a:rPr>
              <a:t>TA: Examples                 (2/4)</a:t>
            </a:r>
            <a:endParaRPr lang="en-US" sz="2800" b="1" kern="0" dirty="0">
              <a:solidFill>
                <a:schemeClr val="tx2">
                  <a:lumMod val="90000"/>
                  <a:lumOff val="10000"/>
                </a:schemeClr>
              </a:solidFill>
            </a:endParaRPr>
          </a:p>
        </p:txBody>
      </p:sp>
      <p:sp>
        <p:nvSpPr>
          <p:cNvPr id="3" name="2 CuadroTexto"/>
          <p:cNvSpPr txBox="1"/>
          <p:nvPr/>
        </p:nvSpPr>
        <p:spPr>
          <a:xfrm>
            <a:off x="203413" y="985652"/>
            <a:ext cx="9693359" cy="492443"/>
          </a:xfrm>
          <a:prstGeom prst="rect">
            <a:avLst/>
          </a:prstGeom>
          <a:noFill/>
        </p:spPr>
        <p:txBody>
          <a:bodyPr wrap="none" rtlCol="0">
            <a:spAutoFit/>
          </a:bodyPr>
          <a:lstStyle/>
          <a:p>
            <a:pPr marL="360000" lvl="2">
              <a:lnSpc>
                <a:spcPct val="100000"/>
              </a:lnSpc>
              <a:spcBef>
                <a:spcPts val="0"/>
              </a:spcBef>
            </a:pPr>
            <a:r>
              <a:rPr lang="en-US" sz="2600" b="1" kern="0" dirty="0">
                <a:solidFill>
                  <a:schemeClr val="tx2">
                    <a:lumMod val="90000"/>
                    <a:lumOff val="10000"/>
                  </a:schemeClr>
                </a:solidFill>
              </a:rPr>
              <a:t>Incident 29 March 15: </a:t>
            </a:r>
            <a:r>
              <a:rPr lang="en-US" sz="2600" kern="0" dirty="0">
                <a:solidFill>
                  <a:schemeClr val="tx2">
                    <a:lumMod val="90000"/>
                    <a:lumOff val="10000"/>
                  </a:schemeClr>
                </a:solidFill>
              </a:rPr>
              <a:t>C-295 Brazilian AF RMLG </a:t>
            </a:r>
            <a:r>
              <a:rPr lang="en-US" sz="2600" kern="0" dirty="0" smtClean="0">
                <a:solidFill>
                  <a:schemeClr val="tx2">
                    <a:lumMod val="90000"/>
                    <a:lumOff val="10000"/>
                  </a:schemeClr>
                </a:solidFill>
              </a:rPr>
              <a:t>collapse - 2</a:t>
            </a:r>
            <a:endParaRPr lang="en-US" sz="2600" kern="0" dirty="0">
              <a:solidFill>
                <a:schemeClr val="tx2">
                  <a:lumMod val="90000"/>
                  <a:lumOff val="10000"/>
                </a:schemeClr>
              </a:solidFill>
            </a:endParaRPr>
          </a:p>
        </p:txBody>
      </p:sp>
      <p:sp>
        <p:nvSpPr>
          <p:cNvPr id="4" name="3 CuadroTexto"/>
          <p:cNvSpPr txBox="1"/>
          <p:nvPr/>
        </p:nvSpPr>
        <p:spPr>
          <a:xfrm>
            <a:off x="580572" y="1487454"/>
            <a:ext cx="9971090" cy="5816977"/>
          </a:xfrm>
          <a:prstGeom prst="rect">
            <a:avLst/>
          </a:prstGeom>
          <a:noFill/>
        </p:spPr>
        <p:txBody>
          <a:bodyPr wrap="square" rtlCol="0">
            <a:spAutoFit/>
          </a:bodyPr>
          <a:lstStyle/>
          <a:p>
            <a:pPr marL="285750" indent="-285750">
              <a:buFont typeface="Wingdings" panose="05000000000000000000" pitchFamily="2" charset="2"/>
              <a:buChar char="ü"/>
            </a:pPr>
            <a:r>
              <a:rPr lang="es-ES" sz="2800" dirty="0" smtClean="0">
                <a:solidFill>
                  <a:schemeClr val="tx2">
                    <a:lumMod val="90000"/>
                    <a:lumOff val="10000"/>
                  </a:schemeClr>
                </a:solidFill>
              </a:rPr>
              <a:t> </a:t>
            </a:r>
            <a:r>
              <a:rPr lang="es-ES" sz="2400" dirty="0" err="1" smtClean="0">
                <a:solidFill>
                  <a:schemeClr val="tx2">
                    <a:lumMod val="90000"/>
                    <a:lumOff val="10000"/>
                  </a:schemeClr>
                </a:solidFill>
              </a:rPr>
              <a:t>Historic</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background</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Three</a:t>
            </a:r>
            <a:r>
              <a:rPr lang="es-ES" sz="2400" dirty="0" smtClean="0">
                <a:solidFill>
                  <a:schemeClr val="tx2">
                    <a:lumMod val="90000"/>
                    <a:lumOff val="10000"/>
                  </a:schemeClr>
                </a:solidFill>
              </a:rPr>
              <a:t> (3) similar </a:t>
            </a:r>
            <a:r>
              <a:rPr lang="es-ES" sz="2400" dirty="0" err="1" smtClean="0">
                <a:solidFill>
                  <a:schemeClr val="tx2">
                    <a:lumMod val="90000"/>
                    <a:lumOff val="10000"/>
                  </a:schemeClr>
                </a:solidFill>
              </a:rPr>
              <a:t>events</a:t>
            </a:r>
            <a:endParaRPr lang="es-ES" sz="2400" dirty="0" smtClean="0">
              <a:solidFill>
                <a:schemeClr val="tx2">
                  <a:lumMod val="90000"/>
                  <a:lumOff val="10000"/>
                </a:schemeClr>
              </a:solidFill>
            </a:endParaRPr>
          </a:p>
          <a:p>
            <a:pPr marL="891450" indent="-457200">
              <a:spcBef>
                <a:spcPts val="300"/>
              </a:spcBef>
              <a:buFont typeface="Wingdings" panose="05000000000000000000" pitchFamily="2" charset="2"/>
              <a:buChar char="v"/>
            </a:pPr>
            <a:r>
              <a:rPr lang="es-ES" sz="2400" dirty="0" smtClean="0">
                <a:solidFill>
                  <a:schemeClr val="tx2">
                    <a:lumMod val="90000"/>
                    <a:lumOff val="10000"/>
                  </a:schemeClr>
                </a:solidFill>
              </a:rPr>
              <a:t> </a:t>
            </a:r>
            <a:r>
              <a:rPr lang="en-GB" sz="2200" dirty="0">
                <a:solidFill>
                  <a:schemeClr val="tx2">
                    <a:lumMod val="90000"/>
                    <a:lumOff val="10000"/>
                  </a:schemeClr>
                </a:solidFill>
              </a:rPr>
              <a:t>30 January 2007, </a:t>
            </a:r>
            <a:r>
              <a:rPr lang="en-GB" sz="2200" dirty="0" err="1">
                <a:solidFill>
                  <a:schemeClr val="tx2">
                    <a:lumMod val="90000"/>
                    <a:lumOff val="10000"/>
                  </a:schemeClr>
                </a:solidFill>
              </a:rPr>
              <a:t>Palmeras</a:t>
            </a:r>
            <a:r>
              <a:rPr lang="en-GB" sz="2200" dirty="0">
                <a:solidFill>
                  <a:schemeClr val="tx2">
                    <a:lumMod val="90000"/>
                    <a:lumOff val="10000"/>
                  </a:schemeClr>
                </a:solidFill>
              </a:rPr>
              <a:t> do Javari</a:t>
            </a:r>
          </a:p>
          <a:p>
            <a:pPr marL="891450" lvl="4" indent="-457200">
              <a:spcBef>
                <a:spcPts val="300"/>
              </a:spcBef>
              <a:buFont typeface="Wingdings" panose="05000000000000000000" pitchFamily="2" charset="2"/>
              <a:buChar char="v"/>
            </a:pPr>
            <a:r>
              <a:rPr lang="en-GB" sz="2200" dirty="0">
                <a:solidFill>
                  <a:schemeClr val="tx2">
                    <a:lumMod val="90000"/>
                    <a:lumOff val="10000"/>
                  </a:schemeClr>
                </a:solidFill>
              </a:rPr>
              <a:t> 13 January 2011 and March 2015, both in </a:t>
            </a:r>
            <a:r>
              <a:rPr lang="en-GB" sz="2200" dirty="0" err="1">
                <a:solidFill>
                  <a:schemeClr val="tx2">
                    <a:lumMod val="90000"/>
                    <a:lumOff val="10000"/>
                  </a:schemeClr>
                </a:solidFill>
              </a:rPr>
              <a:t>Surucucu</a:t>
            </a:r>
            <a:endParaRPr lang="en-GB" sz="2200" dirty="0">
              <a:solidFill>
                <a:schemeClr val="tx2">
                  <a:lumMod val="90000"/>
                  <a:lumOff val="10000"/>
                </a:schemeClr>
              </a:solidFill>
            </a:endParaRPr>
          </a:p>
          <a:p>
            <a:pPr marL="285750" indent="-285750">
              <a:spcBef>
                <a:spcPts val="600"/>
              </a:spcBef>
              <a:buFont typeface="Wingdings" panose="05000000000000000000" pitchFamily="2" charset="2"/>
              <a:buChar char="ü"/>
            </a:pPr>
            <a:r>
              <a:rPr lang="es-ES" sz="2800" dirty="0" smtClean="0">
                <a:solidFill>
                  <a:schemeClr val="tx2">
                    <a:lumMod val="90000"/>
                    <a:lumOff val="10000"/>
                  </a:schemeClr>
                </a:solidFill>
              </a:rPr>
              <a:t> </a:t>
            </a:r>
            <a:r>
              <a:rPr lang="es-ES" sz="2400" dirty="0" err="1" smtClean="0">
                <a:solidFill>
                  <a:schemeClr val="tx2">
                    <a:lumMod val="90000"/>
                    <a:lumOff val="10000"/>
                  </a:schemeClr>
                </a:solidFill>
              </a:rPr>
              <a:t>Although</a:t>
            </a:r>
            <a:r>
              <a:rPr lang="es-ES" sz="2400" dirty="0" smtClean="0">
                <a:solidFill>
                  <a:schemeClr val="tx2">
                    <a:lumMod val="90000"/>
                    <a:lumOff val="10000"/>
                  </a:schemeClr>
                </a:solidFill>
              </a:rPr>
              <a:t> no </a:t>
            </a:r>
            <a:r>
              <a:rPr lang="es-ES" sz="2400" dirty="0" err="1" smtClean="0">
                <a:solidFill>
                  <a:schemeClr val="tx2">
                    <a:lumMod val="90000"/>
                    <a:lumOff val="10000"/>
                  </a:schemeClr>
                </a:solidFill>
              </a:rPr>
              <a:t>GoTeam</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sent</a:t>
            </a:r>
            <a:r>
              <a:rPr lang="es-ES" sz="2400" dirty="0" smtClean="0">
                <a:solidFill>
                  <a:schemeClr val="tx2">
                    <a:lumMod val="90000"/>
                    <a:lumOff val="10000"/>
                  </a:schemeClr>
                </a:solidFill>
              </a:rPr>
              <a:t>, full Airbus DS </a:t>
            </a:r>
            <a:r>
              <a:rPr lang="es-ES" sz="2400" dirty="0" err="1" smtClean="0">
                <a:solidFill>
                  <a:schemeClr val="tx2">
                    <a:lumMod val="90000"/>
                    <a:lumOff val="10000"/>
                  </a:schemeClr>
                </a:solidFill>
              </a:rPr>
              <a:t>involvement</a:t>
            </a:r>
            <a:r>
              <a:rPr lang="es-ES" sz="2400" dirty="0" smtClean="0">
                <a:solidFill>
                  <a:schemeClr val="tx2">
                    <a:lumMod val="90000"/>
                    <a:lumOff val="10000"/>
                  </a:schemeClr>
                </a:solidFill>
              </a:rPr>
              <a:t> as </a:t>
            </a:r>
            <a:r>
              <a:rPr lang="es-ES" sz="2400" dirty="0" err="1" smtClean="0">
                <a:solidFill>
                  <a:schemeClr val="tx2">
                    <a:lumMod val="90000"/>
                    <a:lumOff val="10000"/>
                  </a:schemeClr>
                </a:solidFill>
              </a:rPr>
              <a:t>Technical</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Advisor</a:t>
            </a:r>
            <a:r>
              <a:rPr lang="es-ES" sz="2400" dirty="0" smtClean="0">
                <a:solidFill>
                  <a:schemeClr val="tx2">
                    <a:lumMod val="90000"/>
                    <a:lumOff val="10000"/>
                  </a:schemeClr>
                </a:solidFill>
              </a:rPr>
              <a:t> in </a:t>
            </a:r>
            <a:r>
              <a:rPr lang="es-ES" sz="2400" dirty="0" err="1" smtClean="0">
                <a:solidFill>
                  <a:schemeClr val="tx2">
                    <a:lumMod val="90000"/>
                    <a:lumOff val="10000"/>
                  </a:schemeClr>
                </a:solidFill>
              </a:rPr>
              <a:t>front</a:t>
            </a:r>
            <a:r>
              <a:rPr lang="es-ES" sz="2400" dirty="0" smtClean="0">
                <a:solidFill>
                  <a:schemeClr val="tx2">
                    <a:lumMod val="90000"/>
                    <a:lumOff val="10000"/>
                  </a:schemeClr>
                </a:solidFill>
              </a:rPr>
              <a:t> of </a:t>
            </a:r>
            <a:r>
              <a:rPr lang="es-ES" sz="2400" dirty="0" err="1" smtClean="0">
                <a:solidFill>
                  <a:schemeClr val="tx2">
                    <a:lumMod val="90000"/>
                    <a:lumOff val="10000"/>
                  </a:schemeClr>
                </a:solidFill>
              </a:rPr>
              <a:t>the</a:t>
            </a:r>
            <a:r>
              <a:rPr lang="es-ES" sz="2400" dirty="0" smtClean="0">
                <a:solidFill>
                  <a:schemeClr val="tx2">
                    <a:lumMod val="90000"/>
                    <a:lumOff val="10000"/>
                  </a:schemeClr>
                </a:solidFill>
              </a:rPr>
              <a:t> FAB </a:t>
            </a:r>
            <a:r>
              <a:rPr lang="es-ES" sz="2400" dirty="0" err="1" smtClean="0">
                <a:solidFill>
                  <a:schemeClr val="tx2">
                    <a:lumMod val="90000"/>
                    <a:lumOff val="10000"/>
                  </a:schemeClr>
                </a:solidFill>
              </a:rPr>
              <a:t>since</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first</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event</a:t>
            </a:r>
            <a:r>
              <a:rPr lang="es-ES" sz="2400" dirty="0" smtClean="0">
                <a:solidFill>
                  <a:schemeClr val="tx2">
                    <a:lumMod val="90000"/>
                    <a:lumOff val="10000"/>
                  </a:schemeClr>
                </a:solidFill>
              </a:rPr>
              <a:t>.</a:t>
            </a:r>
          </a:p>
          <a:p>
            <a:pPr marL="285750" indent="-285750">
              <a:spcBef>
                <a:spcPts val="600"/>
              </a:spcBef>
              <a:buFont typeface="Wingdings" panose="05000000000000000000" pitchFamily="2" charset="2"/>
              <a:buChar char="ü"/>
            </a:pPr>
            <a:r>
              <a:rPr lang="es-ES" sz="2400" dirty="0">
                <a:solidFill>
                  <a:schemeClr val="tx2">
                    <a:lumMod val="90000"/>
                    <a:lumOff val="10000"/>
                  </a:schemeClr>
                </a:solidFill>
              </a:rPr>
              <a:t> </a:t>
            </a:r>
            <a:r>
              <a:rPr lang="es-ES" sz="2400" dirty="0" err="1" smtClean="0">
                <a:solidFill>
                  <a:schemeClr val="tx2">
                    <a:lumMod val="90000"/>
                    <a:lumOff val="10000"/>
                  </a:schemeClr>
                </a:solidFill>
              </a:rPr>
              <a:t>Operational</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contributing</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factors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identified</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Landings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on</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challenging</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runways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which</a:t>
            </a:r>
            <a:r>
              <a:rPr lang="es-ES" sz="2400" dirty="0" smtClean="0">
                <a:solidFill>
                  <a:schemeClr val="tx2">
                    <a:lumMod val="90000"/>
                    <a:lumOff val="10000"/>
                  </a:schemeClr>
                </a:solidFill>
              </a:rPr>
              <a:t> lead to touchdowns at </a:t>
            </a:r>
            <a:r>
              <a:rPr lang="es-ES" sz="2400" dirty="0" err="1" smtClean="0">
                <a:solidFill>
                  <a:schemeClr val="tx2">
                    <a:lumMod val="90000"/>
                    <a:lumOff val="10000"/>
                  </a:schemeClr>
                </a:solidFill>
              </a:rPr>
              <a:t>loads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levels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beyond</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the</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certified</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limits</a:t>
            </a:r>
            <a:r>
              <a:rPr lang="es-ES" sz="2400" dirty="0" smtClean="0">
                <a:solidFill>
                  <a:schemeClr val="tx2">
                    <a:lumMod val="90000"/>
                    <a:lumOff val="10000"/>
                  </a:schemeClr>
                </a:solidFill>
              </a:rPr>
              <a:t>.</a:t>
            </a:r>
          </a:p>
          <a:p>
            <a:pPr marL="285750" indent="-285750">
              <a:spcBef>
                <a:spcPts val="600"/>
              </a:spcBef>
              <a:buFont typeface="Wingdings" panose="05000000000000000000" pitchFamily="2" charset="2"/>
              <a:buChar char="ü"/>
            </a:pPr>
            <a:r>
              <a:rPr lang="es-ES" sz="2400" dirty="0">
                <a:solidFill>
                  <a:schemeClr val="tx2">
                    <a:lumMod val="90000"/>
                    <a:lumOff val="10000"/>
                  </a:schemeClr>
                </a:solidFill>
              </a:rPr>
              <a:t> </a:t>
            </a:r>
            <a:r>
              <a:rPr lang="es-ES" sz="2400" dirty="0" err="1" smtClean="0">
                <a:solidFill>
                  <a:schemeClr val="tx2">
                    <a:lumMod val="90000"/>
                    <a:lumOff val="10000"/>
                  </a:schemeClr>
                </a:solidFill>
              </a:rPr>
              <a:t>Specific</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understanding</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about</a:t>
            </a:r>
            <a:r>
              <a:rPr lang="es-ES" sz="2400" dirty="0" smtClean="0">
                <a:solidFill>
                  <a:schemeClr val="tx2">
                    <a:lumMod val="90000"/>
                    <a:lumOff val="10000"/>
                  </a:schemeClr>
                </a:solidFill>
              </a:rPr>
              <a:t> FAB </a:t>
            </a:r>
            <a:r>
              <a:rPr lang="es-ES" sz="2400" dirty="0" err="1" smtClean="0">
                <a:solidFill>
                  <a:schemeClr val="tx2">
                    <a:lumMod val="90000"/>
                    <a:lumOff val="10000"/>
                  </a:schemeClr>
                </a:solidFill>
              </a:rPr>
              <a:t>operations</a:t>
            </a:r>
            <a:r>
              <a:rPr lang="es-ES" sz="2400" dirty="0" smtClean="0">
                <a:solidFill>
                  <a:schemeClr val="tx2">
                    <a:lumMod val="90000"/>
                    <a:lumOff val="10000"/>
                  </a:schemeClr>
                </a:solidFill>
              </a:rPr>
              <a:t> led to </a:t>
            </a:r>
            <a:r>
              <a:rPr lang="es-ES" sz="2400" dirty="0" err="1" smtClean="0">
                <a:solidFill>
                  <a:schemeClr val="tx2">
                    <a:lumMod val="90000"/>
                    <a:lumOff val="10000"/>
                  </a:schemeClr>
                </a:solidFill>
              </a:rPr>
              <a:t>foster</a:t>
            </a:r>
            <a:r>
              <a:rPr lang="es-ES" sz="2400" dirty="0" smtClean="0">
                <a:solidFill>
                  <a:schemeClr val="tx2">
                    <a:lumMod val="90000"/>
                    <a:lumOff val="10000"/>
                  </a:schemeClr>
                </a:solidFill>
              </a:rPr>
              <a:t> a MLG </a:t>
            </a:r>
            <a:r>
              <a:rPr lang="es-ES" sz="2400" dirty="0" err="1" smtClean="0">
                <a:solidFill>
                  <a:schemeClr val="tx2">
                    <a:lumMod val="90000"/>
                    <a:lumOff val="10000"/>
                  </a:schemeClr>
                </a:solidFill>
              </a:rPr>
              <a:t>improvement</a:t>
            </a:r>
            <a:r>
              <a:rPr lang="es-ES" sz="2400" dirty="0" smtClean="0">
                <a:solidFill>
                  <a:schemeClr val="tx2">
                    <a:lumMod val="90000"/>
                    <a:lumOff val="10000"/>
                  </a:schemeClr>
                </a:solidFill>
              </a:rPr>
              <a:t> to be </a:t>
            </a:r>
            <a:r>
              <a:rPr lang="es-ES" sz="2400" dirty="0" err="1" smtClean="0">
                <a:solidFill>
                  <a:schemeClr val="tx2">
                    <a:lumMod val="90000"/>
                    <a:lumOff val="10000"/>
                  </a:schemeClr>
                </a:solidFill>
              </a:rPr>
              <a:t>offered</a:t>
            </a:r>
            <a:r>
              <a:rPr lang="es-ES" sz="2400" dirty="0" smtClean="0">
                <a:solidFill>
                  <a:schemeClr val="tx2">
                    <a:lumMod val="90000"/>
                    <a:lumOff val="10000"/>
                  </a:schemeClr>
                </a:solidFill>
              </a:rPr>
              <a:t> to C295 </a:t>
            </a:r>
            <a:r>
              <a:rPr lang="es-ES" sz="2400" dirty="0" err="1" smtClean="0">
                <a:solidFill>
                  <a:schemeClr val="tx2">
                    <a:lumMod val="90000"/>
                    <a:lumOff val="10000"/>
                  </a:schemeClr>
                </a:solidFill>
              </a:rPr>
              <a:t>operators</a:t>
            </a:r>
            <a:r>
              <a:rPr lang="es-ES" sz="2400" dirty="0" smtClean="0">
                <a:solidFill>
                  <a:schemeClr val="tx2">
                    <a:lumMod val="90000"/>
                    <a:lumOff val="10000"/>
                  </a:schemeClr>
                </a:solidFill>
              </a:rPr>
              <a:t>.</a:t>
            </a:r>
          </a:p>
          <a:p>
            <a:pPr marL="285750" indent="-285750">
              <a:spcBef>
                <a:spcPts val="600"/>
              </a:spcBef>
              <a:buFont typeface="Wingdings" panose="05000000000000000000" pitchFamily="2" charset="2"/>
              <a:buChar char="ü"/>
            </a:pPr>
            <a:r>
              <a:rPr lang="es-ES" sz="2400" dirty="0">
                <a:solidFill>
                  <a:schemeClr val="tx2">
                    <a:lumMod val="90000"/>
                    <a:lumOff val="10000"/>
                  </a:schemeClr>
                </a:solidFill>
              </a:rPr>
              <a:t> </a:t>
            </a:r>
            <a:r>
              <a:rPr lang="es-ES" sz="2400" dirty="0" smtClean="0">
                <a:solidFill>
                  <a:schemeClr val="tx2">
                    <a:lumMod val="90000"/>
                    <a:lumOff val="10000"/>
                  </a:schemeClr>
                </a:solidFill>
              </a:rPr>
              <a:t>A </a:t>
            </a:r>
            <a:r>
              <a:rPr lang="es-ES" sz="2400" dirty="0" err="1" smtClean="0">
                <a:solidFill>
                  <a:schemeClr val="tx2">
                    <a:lumMod val="90000"/>
                    <a:lumOff val="10000"/>
                  </a:schemeClr>
                </a:solidFill>
              </a:rPr>
              <a:t>major</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design</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change</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process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was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approved</a:t>
            </a:r>
            <a:r>
              <a:rPr lang="es-ES" sz="2400" dirty="0" smtClean="0">
                <a:solidFill>
                  <a:schemeClr val="tx2">
                    <a:lumMod val="90000"/>
                    <a:lumOff val="10000"/>
                  </a:schemeClr>
                </a:solidFill>
              </a:rPr>
              <a:t> in 2011. In </a:t>
            </a:r>
            <a:r>
              <a:rPr lang="es-ES" sz="2400" dirty="0" err="1" smtClean="0">
                <a:solidFill>
                  <a:schemeClr val="tx2">
                    <a:lumMod val="90000"/>
                    <a:lumOff val="10000"/>
                  </a:schemeClr>
                </a:solidFill>
              </a:rPr>
              <a:t>the</a:t>
            </a:r>
            <a:r>
              <a:rPr lang="es-ES" sz="2400" dirty="0" smtClean="0">
                <a:solidFill>
                  <a:schemeClr val="tx2">
                    <a:lumMod val="90000"/>
                    <a:lumOff val="10000"/>
                  </a:schemeClr>
                </a:solidFill>
              </a:rPr>
              <a:t> mean time, </a:t>
            </a:r>
            <a:r>
              <a:rPr lang="es-ES" sz="2400" dirty="0" err="1" smtClean="0">
                <a:solidFill>
                  <a:schemeClr val="tx2">
                    <a:lumMod val="90000"/>
                    <a:lumOff val="10000"/>
                  </a:schemeClr>
                </a:solidFill>
              </a:rPr>
              <a:t>operational</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recommendations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were</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addressed</a:t>
            </a:r>
            <a:r>
              <a:rPr lang="es-ES" sz="2400" dirty="0" smtClean="0">
                <a:solidFill>
                  <a:schemeClr val="tx2">
                    <a:lumMod val="90000"/>
                    <a:lumOff val="10000"/>
                  </a:schemeClr>
                </a:solidFill>
              </a:rPr>
              <a:t> to </a:t>
            </a:r>
            <a:r>
              <a:rPr lang="es-ES" sz="2400" dirty="0" err="1" smtClean="0">
                <a:solidFill>
                  <a:schemeClr val="tx2">
                    <a:lumMod val="90000"/>
                    <a:lumOff val="10000"/>
                  </a:schemeClr>
                </a:solidFill>
              </a:rPr>
              <a:t>help</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crews</a:t>
            </a:r>
            <a:r>
              <a:rPr lang="es-ES" sz="2400" dirty="0" smtClean="0">
                <a:solidFill>
                  <a:schemeClr val="tx2">
                    <a:lumMod val="90000"/>
                    <a:lumOff val="10000"/>
                  </a:schemeClr>
                </a:solidFill>
              </a:rPr>
              <a:t> to </a:t>
            </a:r>
            <a:r>
              <a:rPr lang="es-ES" sz="2400" dirty="0" err="1" smtClean="0">
                <a:solidFill>
                  <a:schemeClr val="tx2">
                    <a:lumMod val="90000"/>
                    <a:lumOff val="10000"/>
                  </a:schemeClr>
                </a:solidFill>
              </a:rPr>
              <a:t>handle</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challenging</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landings</a:t>
            </a:r>
            <a:r>
              <a:rPr lang="es-ES" sz="2400" dirty="0" smtClean="0">
                <a:solidFill>
                  <a:schemeClr val="tx2">
                    <a:lumMod val="90000"/>
                    <a:lumOff val="10000"/>
                  </a:schemeClr>
                </a:solidFill>
              </a:rPr>
              <a:t>.</a:t>
            </a:r>
          </a:p>
          <a:p>
            <a:pPr marL="285750" indent="-285750">
              <a:spcBef>
                <a:spcPts val="600"/>
              </a:spcBef>
              <a:buFont typeface="Wingdings" panose="05000000000000000000" pitchFamily="2" charset="2"/>
              <a:buChar char="ü"/>
            </a:pPr>
            <a:r>
              <a:rPr lang="es-ES" sz="2400" dirty="0">
                <a:solidFill>
                  <a:schemeClr val="tx2">
                    <a:lumMod val="90000"/>
                    <a:lumOff val="10000"/>
                  </a:schemeClr>
                </a:solidFill>
              </a:rPr>
              <a:t> </a:t>
            </a:r>
            <a:r>
              <a:rPr lang="es-ES" sz="2400" dirty="0" err="1" smtClean="0">
                <a:solidFill>
                  <a:schemeClr val="tx2">
                    <a:lumMod val="90000"/>
                    <a:lumOff val="10000"/>
                  </a:schemeClr>
                </a:solidFill>
              </a:rPr>
              <a:t>An</a:t>
            </a:r>
            <a:r>
              <a:rPr lang="es-ES" sz="2400" dirty="0" smtClean="0">
                <a:solidFill>
                  <a:schemeClr val="tx2">
                    <a:lumMod val="90000"/>
                    <a:lumOff val="10000"/>
                  </a:schemeClr>
                </a:solidFill>
              </a:rPr>
              <a:t> SB to </a:t>
            </a:r>
            <a:r>
              <a:rPr lang="es-ES" sz="2400" dirty="0" err="1" smtClean="0">
                <a:solidFill>
                  <a:schemeClr val="tx2">
                    <a:lumMod val="90000"/>
                    <a:lumOff val="10000"/>
                  </a:schemeClr>
                </a:solidFill>
              </a:rPr>
              <a:t>strengthen</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the</a:t>
            </a:r>
            <a:r>
              <a:rPr lang="es-ES" sz="2400" dirty="0" smtClean="0">
                <a:solidFill>
                  <a:schemeClr val="tx2">
                    <a:lumMod val="90000"/>
                    <a:lumOff val="10000"/>
                  </a:schemeClr>
                </a:solidFill>
              </a:rPr>
              <a:t> MLG </a:t>
            </a:r>
            <a:r>
              <a:rPr lang="es-ES" sz="2400" dirty="0" err="1" smtClean="0">
                <a:solidFill>
                  <a:schemeClr val="tx2">
                    <a:lumMod val="90000"/>
                    <a:lumOff val="10000"/>
                  </a:schemeClr>
                </a:solidFill>
              </a:rPr>
              <a:t>is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already</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avail</a:t>
            </a:r>
            <a:r>
              <a:rPr lang="es-ES" sz="2400" dirty="0" smtClean="0">
                <a:solidFill>
                  <a:schemeClr val="tx2">
                    <a:lumMod val="90000"/>
                    <a:lumOff val="10000"/>
                  </a:schemeClr>
                </a:solidFill>
              </a:rPr>
              <a:t>.</a:t>
            </a:r>
            <a:endParaRPr lang="es-ES" sz="2400" dirty="0">
              <a:solidFill>
                <a:schemeClr val="tx2">
                  <a:lumMod val="90000"/>
                  <a:lumOff val="10000"/>
                </a:schemeClr>
              </a:solidFill>
            </a:endParaRPr>
          </a:p>
        </p:txBody>
      </p:sp>
    </p:spTree>
    <p:extLst>
      <p:ext uri="{BB962C8B-B14F-4D97-AF65-F5344CB8AC3E}">
        <p14:creationId xmlns:p14="http://schemas.microsoft.com/office/powerpoint/2010/main" val="1447621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99825" y="438203"/>
            <a:ext cx="9861550" cy="42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42988"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pPr marL="0" lvl="2">
              <a:lnSpc>
                <a:spcPct val="100000"/>
              </a:lnSpc>
              <a:spcBef>
                <a:spcPts val="600"/>
              </a:spcBef>
            </a:pPr>
            <a:r>
              <a:rPr lang="en-US" sz="2800" b="1" kern="0" dirty="0">
                <a:solidFill>
                  <a:schemeClr val="tx2">
                    <a:lumMod val="90000"/>
                    <a:lumOff val="10000"/>
                  </a:schemeClr>
                </a:solidFill>
              </a:rPr>
              <a:t>Full involvement as </a:t>
            </a:r>
            <a:r>
              <a:rPr lang="en-US" sz="2800" b="1" kern="0" dirty="0" smtClean="0">
                <a:solidFill>
                  <a:schemeClr val="tx2">
                    <a:lumMod val="90000"/>
                    <a:lumOff val="10000"/>
                  </a:schemeClr>
                </a:solidFill>
              </a:rPr>
              <a:t>TA: Examples                 (3/4)</a:t>
            </a:r>
            <a:endParaRPr lang="en-US" sz="2800" b="1" kern="0" dirty="0">
              <a:solidFill>
                <a:schemeClr val="tx2">
                  <a:lumMod val="90000"/>
                  <a:lumOff val="10000"/>
                </a:schemeClr>
              </a:solidFill>
            </a:endParaRPr>
          </a:p>
        </p:txBody>
      </p:sp>
      <p:sp>
        <p:nvSpPr>
          <p:cNvPr id="3" name="2 CuadroTexto"/>
          <p:cNvSpPr txBox="1"/>
          <p:nvPr/>
        </p:nvSpPr>
        <p:spPr>
          <a:xfrm>
            <a:off x="203412" y="955304"/>
            <a:ext cx="8693085" cy="492443"/>
          </a:xfrm>
          <a:prstGeom prst="rect">
            <a:avLst/>
          </a:prstGeom>
          <a:noFill/>
        </p:spPr>
        <p:txBody>
          <a:bodyPr wrap="none" rtlCol="0">
            <a:spAutoFit/>
          </a:bodyPr>
          <a:lstStyle/>
          <a:p>
            <a:pPr marL="360000" lvl="2">
              <a:lnSpc>
                <a:spcPct val="100000"/>
              </a:lnSpc>
              <a:spcBef>
                <a:spcPts val="0"/>
              </a:spcBef>
            </a:pPr>
            <a:r>
              <a:rPr lang="en-US" sz="2600" b="1" kern="0" dirty="0" smtClean="0">
                <a:solidFill>
                  <a:schemeClr val="tx2">
                    <a:lumMod val="90000"/>
                    <a:lumOff val="10000"/>
                  </a:schemeClr>
                </a:solidFill>
              </a:rPr>
              <a:t>Accident  31 July </a:t>
            </a:r>
            <a:r>
              <a:rPr lang="en-US" sz="2600" b="1" kern="0" dirty="0">
                <a:solidFill>
                  <a:schemeClr val="tx2">
                    <a:lumMod val="90000"/>
                    <a:lumOff val="10000"/>
                  </a:schemeClr>
                </a:solidFill>
              </a:rPr>
              <a:t>15: </a:t>
            </a:r>
            <a:r>
              <a:rPr lang="en-US" sz="2600" kern="0" dirty="0">
                <a:solidFill>
                  <a:schemeClr val="tx2">
                    <a:lumMod val="90000"/>
                    <a:lumOff val="10000"/>
                  </a:schemeClr>
                </a:solidFill>
              </a:rPr>
              <a:t>CN-235 Colombian AF </a:t>
            </a:r>
            <a:r>
              <a:rPr lang="en-US" sz="2600" kern="0" dirty="0" smtClean="0">
                <a:solidFill>
                  <a:schemeClr val="tx2">
                    <a:lumMod val="90000"/>
                    <a:lumOff val="10000"/>
                  </a:schemeClr>
                </a:solidFill>
              </a:rPr>
              <a:t>crash - 1</a:t>
            </a:r>
            <a:endParaRPr lang="en-US" sz="2600" kern="0" dirty="0">
              <a:solidFill>
                <a:schemeClr val="tx2">
                  <a:lumMod val="90000"/>
                  <a:lumOff val="10000"/>
                </a:schemeClr>
              </a:solidFill>
            </a:endParaRPr>
          </a:p>
        </p:txBody>
      </p:sp>
      <p:sp>
        <p:nvSpPr>
          <p:cNvPr id="4" name="3 CuadroTexto"/>
          <p:cNvSpPr txBox="1"/>
          <p:nvPr/>
        </p:nvSpPr>
        <p:spPr>
          <a:xfrm>
            <a:off x="798286" y="1478095"/>
            <a:ext cx="9463089" cy="2677656"/>
          </a:xfrm>
          <a:prstGeom prst="rect">
            <a:avLst/>
          </a:prstGeom>
          <a:solidFill>
            <a:schemeClr val="bg1"/>
          </a:solidFill>
          <a:ln w="12700">
            <a:solidFill>
              <a:schemeClr val="accent1"/>
            </a:solidFill>
          </a:ln>
        </p:spPr>
        <p:txBody>
          <a:bodyPr wrap="square" rtlCol="0">
            <a:spAutoFit/>
          </a:bodyPr>
          <a:lstStyle/>
          <a:p>
            <a:pPr marL="285750" indent="-285750">
              <a:spcBef>
                <a:spcPts val="600"/>
              </a:spcBef>
              <a:buFont typeface="Wingdings" panose="05000000000000000000" pitchFamily="2" charset="2"/>
              <a:buChar char="ü"/>
            </a:pPr>
            <a:r>
              <a:rPr lang="es-ES" sz="2800" i="1" dirty="0" smtClean="0">
                <a:solidFill>
                  <a:schemeClr val="tx2">
                    <a:lumMod val="90000"/>
                    <a:lumOff val="10000"/>
                  </a:schemeClr>
                </a:solidFill>
              </a:rPr>
              <a:t> </a:t>
            </a:r>
            <a:r>
              <a:rPr lang="en-US" sz="2400" i="1" kern="0" dirty="0">
                <a:solidFill>
                  <a:schemeClr val="tx2">
                    <a:lumMod val="90000"/>
                    <a:lumOff val="10000"/>
                  </a:schemeClr>
                </a:solidFill>
              </a:rPr>
              <a:t>Accident occurred around 20:30 UTC (15:30 LT Colombia)</a:t>
            </a:r>
          </a:p>
          <a:p>
            <a:pPr marL="285750" indent="-285750">
              <a:spcBef>
                <a:spcPts val="600"/>
              </a:spcBef>
              <a:buFont typeface="Wingdings" panose="05000000000000000000" pitchFamily="2" charset="2"/>
              <a:buChar char="ü"/>
            </a:pPr>
            <a:r>
              <a:rPr lang="en-US" sz="2400" i="1" kern="0" dirty="0" smtClean="0">
                <a:solidFill>
                  <a:schemeClr val="tx2">
                    <a:lumMod val="90000"/>
                    <a:lumOff val="10000"/>
                  </a:schemeClr>
                </a:solidFill>
              </a:rPr>
              <a:t> </a:t>
            </a:r>
            <a:r>
              <a:rPr lang="en-US" sz="2400" i="1" kern="0" dirty="0">
                <a:solidFill>
                  <a:schemeClr val="tx2">
                    <a:lumMod val="90000"/>
                    <a:lumOff val="10000"/>
                  </a:schemeClr>
                </a:solidFill>
              </a:rPr>
              <a:t>Poor local weather conditions at the time of the accident </a:t>
            </a:r>
          </a:p>
          <a:p>
            <a:pPr marL="285750" indent="-285750">
              <a:spcBef>
                <a:spcPts val="600"/>
              </a:spcBef>
              <a:buFont typeface="Wingdings" panose="05000000000000000000" pitchFamily="2" charset="2"/>
              <a:buChar char="ü"/>
            </a:pPr>
            <a:r>
              <a:rPr lang="es-ES" sz="2400" i="1" kern="0" dirty="0">
                <a:solidFill>
                  <a:schemeClr val="tx2">
                    <a:lumMod val="90000"/>
                    <a:lumOff val="10000"/>
                  </a:schemeClr>
                </a:solidFill>
              </a:rPr>
              <a:t> </a:t>
            </a:r>
            <a:r>
              <a:rPr lang="en-US" sz="2400" i="1" kern="0" dirty="0">
                <a:solidFill>
                  <a:schemeClr val="tx2">
                    <a:lumMod val="90000"/>
                    <a:lumOff val="10000"/>
                  </a:schemeClr>
                </a:solidFill>
              </a:rPr>
              <a:t>The Colombian Air Force stated that the pilot reported an engine failure prior to the accident</a:t>
            </a:r>
          </a:p>
          <a:p>
            <a:pPr marL="285750" indent="-285750">
              <a:spcBef>
                <a:spcPts val="600"/>
              </a:spcBef>
              <a:buFont typeface="Wingdings" panose="05000000000000000000" pitchFamily="2" charset="2"/>
              <a:buChar char="ü"/>
            </a:pPr>
            <a:r>
              <a:rPr lang="es-ES" sz="2400" i="1" kern="0" dirty="0">
                <a:solidFill>
                  <a:schemeClr val="tx2">
                    <a:lumMod val="90000"/>
                    <a:lumOff val="10000"/>
                  </a:schemeClr>
                </a:solidFill>
              </a:rPr>
              <a:t> </a:t>
            </a:r>
            <a:r>
              <a:rPr lang="en-US" sz="2400" i="1" kern="0" dirty="0" smtClean="0">
                <a:solidFill>
                  <a:schemeClr val="tx2">
                    <a:lumMod val="90000"/>
                    <a:lumOff val="10000"/>
                  </a:schemeClr>
                </a:solidFill>
              </a:rPr>
              <a:t>Crash: </a:t>
            </a:r>
            <a:r>
              <a:rPr lang="en-US" sz="2400" i="1" kern="0" dirty="0" err="1" smtClean="0">
                <a:solidFill>
                  <a:schemeClr val="tx2">
                    <a:lumMod val="90000"/>
                    <a:lumOff val="10000"/>
                  </a:schemeClr>
                </a:solidFill>
              </a:rPr>
              <a:t>Departm</a:t>
            </a:r>
            <a:r>
              <a:rPr lang="en-US" sz="2400" i="1" kern="0" dirty="0" smtClean="0">
                <a:solidFill>
                  <a:schemeClr val="tx2">
                    <a:lumMod val="90000"/>
                    <a:lumOff val="10000"/>
                  </a:schemeClr>
                </a:solidFill>
              </a:rPr>
              <a:t>. </a:t>
            </a:r>
            <a:r>
              <a:rPr lang="en-US" sz="2400" i="1" kern="0" dirty="0">
                <a:solidFill>
                  <a:schemeClr val="tx2">
                    <a:lumMod val="90000"/>
                    <a:lumOff val="10000"/>
                  </a:schemeClr>
                </a:solidFill>
              </a:rPr>
              <a:t>del César </a:t>
            </a:r>
            <a:r>
              <a:rPr lang="en-US" sz="2400" i="1" kern="0" dirty="0" smtClean="0">
                <a:solidFill>
                  <a:schemeClr val="tx2">
                    <a:lumMod val="90000"/>
                    <a:lumOff val="10000"/>
                  </a:schemeClr>
                </a:solidFill>
              </a:rPr>
              <a:t>(NE </a:t>
            </a:r>
            <a:r>
              <a:rPr lang="en-US" sz="2400" i="1" kern="0" dirty="0">
                <a:solidFill>
                  <a:schemeClr val="tx2">
                    <a:lumMod val="90000"/>
                    <a:lumOff val="10000"/>
                  </a:schemeClr>
                </a:solidFill>
              </a:rPr>
              <a:t>Colombia), close to Venezuela</a:t>
            </a:r>
          </a:p>
          <a:p>
            <a:pPr marL="285750" indent="-285750">
              <a:spcBef>
                <a:spcPts val="600"/>
              </a:spcBef>
              <a:buFont typeface="Wingdings" panose="05000000000000000000" pitchFamily="2" charset="2"/>
              <a:buChar char="ü"/>
            </a:pPr>
            <a:r>
              <a:rPr lang="es-ES" sz="2400" i="1" kern="0" dirty="0">
                <a:solidFill>
                  <a:schemeClr val="tx2">
                    <a:lumMod val="90000"/>
                    <a:lumOff val="10000"/>
                  </a:schemeClr>
                </a:solidFill>
              </a:rPr>
              <a:t> Hull </a:t>
            </a:r>
            <a:r>
              <a:rPr lang="es-ES" sz="2400" i="1" kern="0" dirty="0" err="1">
                <a:solidFill>
                  <a:schemeClr val="tx2">
                    <a:lumMod val="90000"/>
                    <a:lumOff val="10000"/>
                  </a:schemeClr>
                </a:solidFill>
              </a:rPr>
              <a:t>loss</a:t>
            </a:r>
            <a:r>
              <a:rPr lang="es-ES" sz="2400" i="1" kern="0" dirty="0">
                <a:solidFill>
                  <a:schemeClr val="tx2">
                    <a:lumMod val="90000"/>
                    <a:lumOff val="10000"/>
                  </a:schemeClr>
                </a:solidFill>
              </a:rPr>
              <a:t> / 11 </a:t>
            </a:r>
            <a:r>
              <a:rPr lang="es-ES" sz="2400" i="1" kern="0" dirty="0" err="1">
                <a:solidFill>
                  <a:schemeClr val="tx2">
                    <a:lumMod val="90000"/>
                    <a:lumOff val="10000"/>
                  </a:schemeClr>
                </a:solidFill>
              </a:rPr>
              <a:t>fatalities</a:t>
            </a:r>
            <a:endParaRPr lang="es-ES" sz="2400" i="1" kern="0" dirty="0">
              <a:solidFill>
                <a:schemeClr val="tx2">
                  <a:lumMod val="90000"/>
                  <a:lumOff val="10000"/>
                </a:schemeClr>
              </a:solidFill>
            </a:endParaRPr>
          </a:p>
        </p:txBody>
      </p:sp>
      <p:pic>
        <p:nvPicPr>
          <p:cNvPr id="7" name="Picture 3" descr="\\multivac3\FlightSafety\SEGURIDAD DE VUELO\ACCIDENTES AVIONES AM\CN-235\2015-178 CN-235-200 MSN 118 Colombia 31.07.2015\H- Videos_Photos\Fotos Media\IMG-20150801-WA0001.jpg"/>
          <p:cNvPicPr>
            <a:picLocks noChangeAspect="1" noChangeArrowheads="1"/>
          </p:cNvPicPr>
          <p:nvPr/>
        </p:nvPicPr>
        <p:blipFill rotWithShape="1">
          <a:blip r:embed="rId2">
            <a:extLst>
              <a:ext uri="{28A0092B-C50C-407E-A947-70E740481C1C}">
                <a14:useLocalDpi xmlns:a14="http://schemas.microsoft.com/office/drawing/2010/main" val="0"/>
              </a:ext>
            </a:extLst>
          </a:blip>
          <a:srcRect t="10666" r="9402" b="27862"/>
          <a:stretch/>
        </p:blipFill>
        <p:spPr bwMode="auto">
          <a:xfrm>
            <a:off x="7600385" y="4400113"/>
            <a:ext cx="2795425" cy="3161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ultivac3\FlightSafety\SEGURIDAD DE VUELO\ACCIDENTES AVIONES AM\CN-235\2015-178 CN-235-200 MSN 118 Colombia 31.07.2015\H- Videos_Photos\Fotos Media\IMAGEN-16179436-2.jpg"/>
          <p:cNvPicPr>
            <a:picLocks noChangeAspect="1" noChangeArrowheads="1"/>
          </p:cNvPicPr>
          <p:nvPr/>
        </p:nvPicPr>
        <p:blipFill rotWithShape="1">
          <a:blip r:embed="rId3">
            <a:extLst>
              <a:ext uri="{28A0092B-C50C-407E-A947-70E740481C1C}">
                <a14:useLocalDpi xmlns:a14="http://schemas.microsoft.com/office/drawing/2010/main" val="0"/>
              </a:ext>
            </a:extLst>
          </a:blip>
          <a:srcRect t="22739" r="19618" b="6215"/>
          <a:stretch/>
        </p:blipFill>
        <p:spPr bwMode="auto">
          <a:xfrm>
            <a:off x="399825" y="4497591"/>
            <a:ext cx="6916252" cy="2966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090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99825" y="438203"/>
            <a:ext cx="9861550" cy="42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42988"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pPr marL="0" lvl="2">
              <a:lnSpc>
                <a:spcPct val="100000"/>
              </a:lnSpc>
              <a:spcBef>
                <a:spcPts val="600"/>
              </a:spcBef>
            </a:pPr>
            <a:r>
              <a:rPr lang="en-US" sz="2800" b="1" kern="0" dirty="0">
                <a:solidFill>
                  <a:schemeClr val="tx2">
                    <a:lumMod val="90000"/>
                    <a:lumOff val="10000"/>
                  </a:schemeClr>
                </a:solidFill>
              </a:rPr>
              <a:t>Full involvement as </a:t>
            </a:r>
            <a:r>
              <a:rPr lang="en-US" sz="2800" b="1" kern="0" dirty="0" smtClean="0">
                <a:solidFill>
                  <a:schemeClr val="tx2">
                    <a:lumMod val="90000"/>
                    <a:lumOff val="10000"/>
                  </a:schemeClr>
                </a:solidFill>
              </a:rPr>
              <a:t>TA: Examples                 (4/4)</a:t>
            </a:r>
            <a:endParaRPr lang="en-US" sz="2800" b="1" kern="0" dirty="0">
              <a:solidFill>
                <a:schemeClr val="tx2">
                  <a:lumMod val="90000"/>
                  <a:lumOff val="10000"/>
                </a:schemeClr>
              </a:solidFill>
            </a:endParaRPr>
          </a:p>
        </p:txBody>
      </p:sp>
      <p:sp>
        <p:nvSpPr>
          <p:cNvPr id="3" name="2 CuadroTexto"/>
          <p:cNvSpPr txBox="1"/>
          <p:nvPr/>
        </p:nvSpPr>
        <p:spPr>
          <a:xfrm>
            <a:off x="203413" y="985652"/>
            <a:ext cx="8693085" cy="492443"/>
          </a:xfrm>
          <a:prstGeom prst="rect">
            <a:avLst/>
          </a:prstGeom>
          <a:noFill/>
        </p:spPr>
        <p:txBody>
          <a:bodyPr wrap="none" rtlCol="0">
            <a:spAutoFit/>
          </a:bodyPr>
          <a:lstStyle/>
          <a:p>
            <a:pPr marL="360000" lvl="2">
              <a:lnSpc>
                <a:spcPct val="100000"/>
              </a:lnSpc>
              <a:spcBef>
                <a:spcPts val="0"/>
              </a:spcBef>
            </a:pPr>
            <a:r>
              <a:rPr lang="en-US" sz="2600" b="1" kern="0" dirty="0" smtClean="0">
                <a:solidFill>
                  <a:schemeClr val="tx2">
                    <a:lumMod val="90000"/>
                    <a:lumOff val="10000"/>
                  </a:schemeClr>
                </a:solidFill>
              </a:rPr>
              <a:t>Accident  31 July </a:t>
            </a:r>
            <a:r>
              <a:rPr lang="en-US" sz="2600" b="1" kern="0" dirty="0">
                <a:solidFill>
                  <a:schemeClr val="tx2">
                    <a:lumMod val="90000"/>
                    <a:lumOff val="10000"/>
                  </a:schemeClr>
                </a:solidFill>
              </a:rPr>
              <a:t>15: </a:t>
            </a:r>
            <a:r>
              <a:rPr lang="en-US" sz="2600" kern="0" dirty="0">
                <a:solidFill>
                  <a:schemeClr val="tx2">
                    <a:lumMod val="90000"/>
                    <a:lumOff val="10000"/>
                  </a:schemeClr>
                </a:solidFill>
              </a:rPr>
              <a:t>CN-235 Colombian AF </a:t>
            </a:r>
            <a:r>
              <a:rPr lang="en-US" sz="2600" kern="0" dirty="0" smtClean="0">
                <a:solidFill>
                  <a:schemeClr val="tx2">
                    <a:lumMod val="90000"/>
                    <a:lumOff val="10000"/>
                  </a:schemeClr>
                </a:solidFill>
              </a:rPr>
              <a:t>crash - 2</a:t>
            </a:r>
            <a:endParaRPr lang="en-US" sz="2600" kern="0" dirty="0">
              <a:solidFill>
                <a:schemeClr val="tx2">
                  <a:lumMod val="90000"/>
                  <a:lumOff val="10000"/>
                </a:schemeClr>
              </a:solidFill>
            </a:endParaRPr>
          </a:p>
        </p:txBody>
      </p:sp>
      <p:sp>
        <p:nvSpPr>
          <p:cNvPr id="5" name="4 CuadroTexto"/>
          <p:cNvSpPr txBox="1"/>
          <p:nvPr/>
        </p:nvSpPr>
        <p:spPr>
          <a:xfrm>
            <a:off x="599054" y="1504762"/>
            <a:ext cx="9952832" cy="5740033"/>
          </a:xfrm>
          <a:prstGeom prst="rect">
            <a:avLst/>
          </a:prstGeom>
          <a:noFill/>
          <a:ln w="12700">
            <a:noFill/>
          </a:ln>
        </p:spPr>
        <p:txBody>
          <a:bodyPr wrap="square" rtlCol="0">
            <a:spAutoFit/>
          </a:bodyPr>
          <a:lstStyle/>
          <a:p>
            <a:pPr marL="285750" indent="-285750">
              <a:spcBef>
                <a:spcPts val="600"/>
              </a:spcBef>
              <a:buFont typeface="Wingdings" panose="05000000000000000000" pitchFamily="2" charset="2"/>
              <a:buChar char="ü"/>
            </a:pPr>
            <a:r>
              <a:rPr lang="es-ES" sz="2800" i="1" dirty="0" smtClean="0">
                <a:solidFill>
                  <a:schemeClr val="tx2">
                    <a:lumMod val="90000"/>
                    <a:lumOff val="10000"/>
                  </a:schemeClr>
                </a:solidFill>
              </a:rPr>
              <a:t> </a:t>
            </a:r>
            <a:r>
              <a:rPr lang="en-US" sz="2400" kern="0" dirty="0" smtClean="0">
                <a:solidFill>
                  <a:schemeClr val="tx2">
                    <a:lumMod val="90000"/>
                    <a:lumOff val="10000"/>
                  </a:schemeClr>
                </a:solidFill>
              </a:rPr>
              <a:t>Airbus DS </a:t>
            </a:r>
            <a:r>
              <a:rPr lang="en-US" sz="2400" kern="0" dirty="0" err="1" smtClean="0">
                <a:solidFill>
                  <a:schemeClr val="tx2">
                    <a:lumMod val="90000"/>
                    <a:lumOff val="10000"/>
                  </a:schemeClr>
                </a:solidFill>
              </a:rPr>
              <a:t>Accid</a:t>
            </a:r>
            <a:r>
              <a:rPr lang="en-US" sz="2400" kern="0" dirty="0" smtClean="0">
                <a:solidFill>
                  <a:schemeClr val="tx2">
                    <a:lumMod val="90000"/>
                    <a:lumOff val="10000"/>
                  </a:schemeClr>
                </a:solidFill>
              </a:rPr>
              <a:t>/</a:t>
            </a:r>
            <a:r>
              <a:rPr lang="en-US" sz="2400" kern="0" dirty="0" err="1" smtClean="0">
                <a:solidFill>
                  <a:schemeClr val="tx2">
                    <a:lumMod val="90000"/>
                    <a:lumOff val="10000"/>
                  </a:schemeClr>
                </a:solidFill>
              </a:rPr>
              <a:t>Incid</a:t>
            </a:r>
            <a:r>
              <a:rPr lang="en-US" sz="2400" kern="0" dirty="0" smtClean="0">
                <a:solidFill>
                  <a:schemeClr val="tx2">
                    <a:lumMod val="90000"/>
                    <a:lumOff val="10000"/>
                  </a:schemeClr>
                </a:solidFill>
              </a:rPr>
              <a:t> Management Process activated on August 1</a:t>
            </a:r>
            <a:r>
              <a:rPr lang="en-US" sz="2400" kern="0" baseline="30000" dirty="0" smtClean="0">
                <a:solidFill>
                  <a:schemeClr val="tx2">
                    <a:lumMod val="90000"/>
                    <a:lumOff val="10000"/>
                  </a:schemeClr>
                </a:solidFill>
              </a:rPr>
              <a:t>st</a:t>
            </a:r>
            <a:r>
              <a:rPr lang="en-US" sz="2400" kern="0" dirty="0" smtClean="0">
                <a:solidFill>
                  <a:schemeClr val="tx2">
                    <a:lumMod val="90000"/>
                    <a:lumOff val="10000"/>
                  </a:schemeClr>
                </a:solidFill>
              </a:rPr>
              <a:t> </a:t>
            </a:r>
            <a:endParaRPr lang="en-US" sz="2400" kern="0" dirty="0">
              <a:solidFill>
                <a:schemeClr val="tx2">
                  <a:lumMod val="90000"/>
                  <a:lumOff val="10000"/>
                </a:schemeClr>
              </a:solidFill>
            </a:endParaRPr>
          </a:p>
          <a:p>
            <a:pPr marL="285750" indent="-285750">
              <a:spcBef>
                <a:spcPts val="600"/>
              </a:spcBef>
              <a:buFont typeface="Wingdings" panose="05000000000000000000" pitchFamily="2" charset="2"/>
              <a:buChar char="ü"/>
            </a:pPr>
            <a:r>
              <a:rPr lang="en-US" sz="2400" kern="0" dirty="0" smtClean="0">
                <a:solidFill>
                  <a:schemeClr val="tx2">
                    <a:lumMod val="90000"/>
                    <a:lumOff val="10000"/>
                  </a:schemeClr>
                </a:solidFill>
              </a:rPr>
              <a:t> </a:t>
            </a:r>
            <a:r>
              <a:rPr lang="en-US" sz="2400" kern="0" dirty="0">
                <a:solidFill>
                  <a:schemeClr val="tx2">
                    <a:lumMod val="90000"/>
                    <a:lumOff val="10000"/>
                  </a:schemeClr>
                </a:solidFill>
              </a:rPr>
              <a:t>Following clearance from FAC, Airbus DS Investigation Team detached to Bogotá from 10</a:t>
            </a:r>
            <a:r>
              <a:rPr lang="en-US" sz="2400" kern="0" baseline="30000" dirty="0">
                <a:solidFill>
                  <a:schemeClr val="tx2">
                    <a:lumMod val="90000"/>
                    <a:lumOff val="10000"/>
                  </a:schemeClr>
                </a:solidFill>
              </a:rPr>
              <a:t>th</a:t>
            </a:r>
            <a:r>
              <a:rPr lang="en-US" sz="2400" kern="0" dirty="0">
                <a:solidFill>
                  <a:schemeClr val="tx2">
                    <a:lumMod val="90000"/>
                    <a:lumOff val="10000"/>
                  </a:schemeClr>
                </a:solidFill>
              </a:rPr>
              <a:t> to 20</a:t>
            </a:r>
            <a:r>
              <a:rPr lang="en-US" sz="2400" kern="0" baseline="30000" dirty="0">
                <a:solidFill>
                  <a:schemeClr val="tx2">
                    <a:lumMod val="90000"/>
                    <a:lumOff val="10000"/>
                  </a:schemeClr>
                </a:solidFill>
              </a:rPr>
              <a:t>th</a:t>
            </a:r>
            <a:r>
              <a:rPr lang="en-US" sz="2400" kern="0" dirty="0">
                <a:solidFill>
                  <a:schemeClr val="tx2">
                    <a:lumMod val="90000"/>
                    <a:lumOff val="10000"/>
                  </a:schemeClr>
                </a:solidFill>
              </a:rPr>
              <a:t> August (</a:t>
            </a:r>
            <a:r>
              <a:rPr lang="en-US" sz="2400" kern="0" dirty="0" smtClean="0">
                <a:solidFill>
                  <a:schemeClr val="tx2">
                    <a:lumMod val="90000"/>
                    <a:lumOff val="10000"/>
                  </a:schemeClr>
                </a:solidFill>
              </a:rPr>
              <a:t>2xP&amp;FS </a:t>
            </a:r>
            <a:r>
              <a:rPr lang="en-US" sz="2400" kern="0" dirty="0">
                <a:solidFill>
                  <a:schemeClr val="tx2">
                    <a:lumMod val="90000"/>
                    <a:lumOff val="10000"/>
                  </a:schemeClr>
                </a:solidFill>
              </a:rPr>
              <a:t>Investigators, </a:t>
            </a:r>
            <a:r>
              <a:rPr lang="en-US" sz="2400" kern="0" dirty="0" smtClean="0">
                <a:solidFill>
                  <a:schemeClr val="tx2">
                    <a:lumMod val="90000"/>
                    <a:lumOff val="10000"/>
                  </a:schemeClr>
                </a:solidFill>
              </a:rPr>
              <a:t>   1xStructure +1xPowerplant specialist  and 1xInstructor </a:t>
            </a:r>
            <a:r>
              <a:rPr lang="en-US" sz="2400" kern="0" dirty="0">
                <a:solidFill>
                  <a:schemeClr val="tx2">
                    <a:lumMod val="90000"/>
                    <a:lumOff val="10000"/>
                  </a:schemeClr>
                </a:solidFill>
              </a:rPr>
              <a:t>Pilot)</a:t>
            </a:r>
          </a:p>
          <a:p>
            <a:pPr marL="285750" indent="-285750">
              <a:spcBef>
                <a:spcPts val="600"/>
              </a:spcBef>
              <a:buFont typeface="Wingdings" panose="05000000000000000000" pitchFamily="2" charset="2"/>
              <a:buChar char="ü"/>
            </a:pPr>
            <a:r>
              <a:rPr lang="en-US" sz="2400" kern="0" dirty="0" smtClean="0">
                <a:solidFill>
                  <a:schemeClr val="tx2">
                    <a:lumMod val="90000"/>
                    <a:lumOff val="10000"/>
                  </a:schemeClr>
                </a:solidFill>
              </a:rPr>
              <a:t> </a:t>
            </a:r>
            <a:r>
              <a:rPr lang="en-US" sz="2400" kern="0" dirty="0">
                <a:solidFill>
                  <a:schemeClr val="tx2">
                    <a:lumMod val="90000"/>
                    <a:lumOff val="10000"/>
                  </a:schemeClr>
                </a:solidFill>
              </a:rPr>
              <a:t>Information available: FDR, CVR, aircraft </a:t>
            </a:r>
            <a:r>
              <a:rPr lang="en-US" sz="2400" kern="0" dirty="0" smtClean="0">
                <a:solidFill>
                  <a:schemeClr val="tx2">
                    <a:lumMod val="90000"/>
                    <a:lumOff val="10000"/>
                  </a:schemeClr>
                </a:solidFill>
              </a:rPr>
              <a:t>documentation, wreckage </a:t>
            </a:r>
            <a:r>
              <a:rPr lang="en-US" sz="2400" kern="0" dirty="0">
                <a:solidFill>
                  <a:schemeClr val="tx2">
                    <a:lumMod val="90000"/>
                    <a:lumOff val="10000"/>
                  </a:schemeClr>
                </a:solidFill>
              </a:rPr>
              <a:t>pictures and some </a:t>
            </a:r>
            <a:r>
              <a:rPr lang="en-US" sz="2400" kern="0" dirty="0" smtClean="0">
                <a:solidFill>
                  <a:schemeClr val="tx2">
                    <a:lumMod val="90000"/>
                    <a:lumOff val="10000"/>
                  </a:schemeClr>
                </a:solidFill>
              </a:rPr>
              <a:t>parts </a:t>
            </a:r>
            <a:r>
              <a:rPr lang="en-US" sz="2400" kern="0" dirty="0">
                <a:solidFill>
                  <a:schemeClr val="tx2">
                    <a:lumMod val="90000"/>
                    <a:lumOff val="10000"/>
                  </a:schemeClr>
                </a:solidFill>
              </a:rPr>
              <a:t>(engines, props and some panels).</a:t>
            </a:r>
          </a:p>
          <a:p>
            <a:pPr marL="285750" indent="-285750">
              <a:spcBef>
                <a:spcPts val="600"/>
              </a:spcBef>
              <a:buFont typeface="Wingdings" panose="05000000000000000000" pitchFamily="2" charset="2"/>
              <a:buChar char="ü"/>
            </a:pPr>
            <a:r>
              <a:rPr lang="en-US" sz="2400" kern="0" dirty="0" smtClean="0">
                <a:solidFill>
                  <a:schemeClr val="tx2">
                    <a:lumMod val="90000"/>
                    <a:lumOff val="10000"/>
                  </a:schemeClr>
                </a:solidFill>
              </a:rPr>
              <a:t>Airbus DS Investigation Report issued on September 4</a:t>
            </a:r>
            <a:r>
              <a:rPr lang="en-US" sz="2400" kern="0" baseline="30000" dirty="0" smtClean="0">
                <a:solidFill>
                  <a:schemeClr val="tx2">
                    <a:lumMod val="90000"/>
                    <a:lumOff val="10000"/>
                  </a:schemeClr>
                </a:solidFill>
              </a:rPr>
              <a:t>th</a:t>
            </a:r>
            <a:r>
              <a:rPr lang="en-US" sz="2400" kern="0" dirty="0" smtClean="0">
                <a:solidFill>
                  <a:schemeClr val="tx2">
                    <a:lumMod val="90000"/>
                    <a:lumOff val="10000"/>
                  </a:schemeClr>
                </a:solidFill>
              </a:rPr>
              <a:t> .</a:t>
            </a:r>
            <a:endParaRPr lang="en-US" sz="2400" kern="0" dirty="0">
              <a:solidFill>
                <a:schemeClr val="tx2">
                  <a:lumMod val="90000"/>
                  <a:lumOff val="10000"/>
                </a:schemeClr>
              </a:solidFill>
            </a:endParaRPr>
          </a:p>
          <a:p>
            <a:pPr marL="285750" indent="-285750">
              <a:spcBef>
                <a:spcPts val="600"/>
              </a:spcBef>
              <a:buFont typeface="Wingdings" panose="05000000000000000000" pitchFamily="2" charset="2"/>
              <a:buChar char="ü"/>
            </a:pPr>
            <a:r>
              <a:rPr lang="es-ES" sz="2400" kern="0" dirty="0">
                <a:solidFill>
                  <a:schemeClr val="tx2">
                    <a:lumMod val="90000"/>
                    <a:lumOff val="10000"/>
                  </a:schemeClr>
                </a:solidFill>
              </a:rPr>
              <a:t> </a:t>
            </a:r>
            <a:r>
              <a:rPr lang="en-US" sz="2400" kern="0" dirty="0" smtClean="0">
                <a:solidFill>
                  <a:schemeClr val="tx2">
                    <a:lumMod val="90000"/>
                    <a:lumOff val="10000"/>
                  </a:schemeClr>
                </a:solidFill>
              </a:rPr>
              <a:t>Most probable cause: Inadvertent ice accretion. Contributing factors:</a:t>
            </a:r>
          </a:p>
          <a:p>
            <a:pPr marL="800100" lvl="1" indent="-342900">
              <a:spcBef>
                <a:spcPts val="600"/>
              </a:spcBef>
              <a:buFont typeface="Wingdings" panose="05000000000000000000" pitchFamily="2" charset="2"/>
              <a:buChar char="v"/>
            </a:pPr>
            <a:r>
              <a:rPr lang="en-US" sz="2200" kern="0" dirty="0" smtClean="0">
                <a:solidFill>
                  <a:schemeClr val="tx2">
                    <a:lumMod val="90000"/>
                    <a:lumOff val="10000"/>
                  </a:schemeClr>
                </a:solidFill>
              </a:rPr>
              <a:t>Crew failure to manage WING OVERHEAT emergency procedure while flying in icing conditions.</a:t>
            </a:r>
          </a:p>
          <a:p>
            <a:pPr marL="800100" lvl="1" indent="-342900">
              <a:spcBef>
                <a:spcPts val="600"/>
              </a:spcBef>
              <a:buFont typeface="Wingdings" panose="05000000000000000000" pitchFamily="2" charset="2"/>
              <a:buChar char="v"/>
            </a:pPr>
            <a:r>
              <a:rPr lang="en-US" sz="2200" kern="0" dirty="0" smtClean="0">
                <a:solidFill>
                  <a:schemeClr val="tx2">
                    <a:lumMod val="90000"/>
                    <a:lumOff val="10000"/>
                  </a:schemeClr>
                </a:solidFill>
              </a:rPr>
              <a:t>Sustained flight in icing accretion conditions even with stall warning active.</a:t>
            </a:r>
          </a:p>
          <a:p>
            <a:pPr marL="285750" lvl="1" indent="-285750">
              <a:spcBef>
                <a:spcPts val="600"/>
              </a:spcBef>
              <a:buFont typeface="Wingdings" panose="05000000000000000000" pitchFamily="2" charset="2"/>
              <a:buChar char="ü"/>
            </a:pPr>
            <a:r>
              <a:rPr lang="es-ES" sz="2400" b="1" kern="0" dirty="0">
                <a:solidFill>
                  <a:schemeClr val="tx2">
                    <a:lumMod val="90000"/>
                    <a:lumOff val="10000"/>
                  </a:schemeClr>
                </a:solidFill>
              </a:rPr>
              <a:t>Safety </a:t>
            </a:r>
            <a:r>
              <a:rPr lang="es-ES" sz="2400" b="1" kern="0" dirty="0" err="1">
                <a:solidFill>
                  <a:schemeClr val="tx2">
                    <a:lumMod val="90000"/>
                    <a:lumOff val="10000"/>
                  </a:schemeClr>
                </a:solidFill>
              </a:rPr>
              <a:t>Improvement</a:t>
            </a:r>
            <a:r>
              <a:rPr lang="es-ES" sz="2400" kern="0" dirty="0">
                <a:solidFill>
                  <a:schemeClr val="tx2">
                    <a:lumMod val="90000"/>
                    <a:lumOff val="10000"/>
                  </a:schemeClr>
                </a:solidFill>
              </a:rPr>
              <a:t>: </a:t>
            </a:r>
            <a:r>
              <a:rPr lang="es-ES" sz="2400" kern="0" dirty="0" err="1">
                <a:solidFill>
                  <a:schemeClr val="tx2">
                    <a:lumMod val="90000"/>
                    <a:lumOff val="10000"/>
                  </a:schemeClr>
                </a:solidFill>
              </a:rPr>
              <a:t>Specific</a:t>
            </a:r>
            <a:r>
              <a:rPr lang="es-ES" sz="2400" kern="0" dirty="0">
                <a:solidFill>
                  <a:schemeClr val="tx2">
                    <a:lumMod val="90000"/>
                    <a:lumOff val="10000"/>
                  </a:schemeClr>
                </a:solidFill>
              </a:rPr>
              <a:t> SB to </a:t>
            </a:r>
            <a:r>
              <a:rPr lang="es-ES" sz="2400" kern="0" dirty="0" err="1">
                <a:solidFill>
                  <a:schemeClr val="tx2">
                    <a:lumMod val="90000"/>
                    <a:lumOff val="10000"/>
                  </a:schemeClr>
                </a:solidFill>
              </a:rPr>
              <a:t>implement</a:t>
            </a:r>
            <a:r>
              <a:rPr lang="es-ES" sz="2400" kern="0" dirty="0">
                <a:solidFill>
                  <a:schemeClr val="tx2">
                    <a:lumMod val="90000"/>
                    <a:lumOff val="10000"/>
                  </a:schemeClr>
                </a:solidFill>
              </a:rPr>
              <a:t> </a:t>
            </a:r>
            <a:r>
              <a:rPr lang="es-ES" sz="2400" kern="0" dirty="0" err="1">
                <a:solidFill>
                  <a:schemeClr val="tx2">
                    <a:lumMod val="90000"/>
                    <a:lumOff val="10000"/>
                  </a:schemeClr>
                </a:solidFill>
              </a:rPr>
              <a:t>an</a:t>
            </a:r>
            <a:r>
              <a:rPr lang="es-ES" sz="2400" kern="0" dirty="0">
                <a:solidFill>
                  <a:schemeClr val="tx2">
                    <a:lumMod val="90000"/>
                    <a:lumOff val="10000"/>
                  </a:schemeClr>
                </a:solidFill>
              </a:rPr>
              <a:t> </a:t>
            </a:r>
            <a:r>
              <a:rPr lang="es-ES" sz="2400" kern="0" dirty="0" err="1">
                <a:solidFill>
                  <a:schemeClr val="tx2">
                    <a:lumMod val="90000"/>
                    <a:lumOff val="10000"/>
                  </a:schemeClr>
                </a:solidFill>
              </a:rPr>
              <a:t>advanced</a:t>
            </a:r>
            <a:r>
              <a:rPr lang="es-ES" sz="2400" kern="0" dirty="0">
                <a:solidFill>
                  <a:schemeClr val="tx2">
                    <a:lumMod val="90000"/>
                    <a:lumOff val="10000"/>
                  </a:schemeClr>
                </a:solidFill>
              </a:rPr>
              <a:t> </a:t>
            </a:r>
            <a:r>
              <a:rPr lang="es-ES" sz="2400" kern="0" dirty="0" err="1">
                <a:solidFill>
                  <a:schemeClr val="tx2">
                    <a:lumMod val="90000"/>
                    <a:lumOff val="10000"/>
                  </a:schemeClr>
                </a:solidFill>
              </a:rPr>
              <a:t>stall</a:t>
            </a:r>
            <a:r>
              <a:rPr lang="es-ES" sz="2400" kern="0" dirty="0">
                <a:solidFill>
                  <a:schemeClr val="tx2">
                    <a:lumMod val="90000"/>
                    <a:lumOff val="10000"/>
                  </a:schemeClr>
                </a:solidFill>
              </a:rPr>
              <a:t> </a:t>
            </a:r>
            <a:r>
              <a:rPr lang="es-ES" sz="2400" kern="0" dirty="0" err="1" smtClean="0">
                <a:solidFill>
                  <a:schemeClr val="tx2">
                    <a:lumMod val="90000"/>
                    <a:lumOff val="10000"/>
                  </a:schemeClr>
                </a:solidFill>
              </a:rPr>
              <a:t>warning</a:t>
            </a:r>
            <a:r>
              <a:rPr lang="es-ES" sz="2400" kern="0" dirty="0" smtClean="0">
                <a:solidFill>
                  <a:schemeClr val="tx2">
                    <a:lumMod val="90000"/>
                    <a:lumOff val="10000"/>
                  </a:schemeClr>
                </a:solidFill>
              </a:rPr>
              <a:t> </a:t>
            </a:r>
            <a:r>
              <a:rPr lang="es-ES" sz="2400" kern="0" dirty="0" err="1">
                <a:solidFill>
                  <a:schemeClr val="tx2">
                    <a:lumMod val="90000"/>
                    <a:lumOff val="10000"/>
                  </a:schemeClr>
                </a:solidFill>
              </a:rPr>
              <a:t>when</a:t>
            </a:r>
            <a:r>
              <a:rPr lang="es-ES" sz="2400" kern="0" dirty="0">
                <a:solidFill>
                  <a:schemeClr val="tx2">
                    <a:lumMod val="90000"/>
                    <a:lumOff val="10000"/>
                  </a:schemeClr>
                </a:solidFill>
              </a:rPr>
              <a:t> </a:t>
            </a:r>
            <a:r>
              <a:rPr lang="es-ES" sz="2400" kern="0" dirty="0" err="1">
                <a:solidFill>
                  <a:schemeClr val="tx2">
                    <a:lumMod val="90000"/>
                    <a:lumOff val="10000"/>
                  </a:schemeClr>
                </a:solidFill>
              </a:rPr>
              <a:t>flying</a:t>
            </a:r>
            <a:r>
              <a:rPr lang="es-ES" sz="2400" kern="0" dirty="0">
                <a:solidFill>
                  <a:schemeClr val="tx2">
                    <a:lumMod val="90000"/>
                    <a:lumOff val="10000"/>
                  </a:schemeClr>
                </a:solidFill>
              </a:rPr>
              <a:t> in </a:t>
            </a:r>
            <a:r>
              <a:rPr lang="es-ES" sz="2400" kern="0" dirty="0" err="1">
                <a:solidFill>
                  <a:schemeClr val="tx2">
                    <a:lumMod val="90000"/>
                    <a:lumOff val="10000"/>
                  </a:schemeClr>
                </a:solidFill>
              </a:rPr>
              <a:t>icing</a:t>
            </a:r>
            <a:r>
              <a:rPr lang="es-ES" sz="2400" kern="0" dirty="0">
                <a:solidFill>
                  <a:schemeClr val="tx2">
                    <a:lumMod val="90000"/>
                    <a:lumOff val="10000"/>
                  </a:schemeClr>
                </a:solidFill>
              </a:rPr>
              <a:t> </a:t>
            </a:r>
            <a:r>
              <a:rPr lang="es-ES" sz="2400" kern="0" dirty="0" err="1">
                <a:solidFill>
                  <a:schemeClr val="tx2">
                    <a:lumMod val="90000"/>
                    <a:lumOff val="10000"/>
                  </a:schemeClr>
                </a:solidFill>
              </a:rPr>
              <a:t>conditions</a:t>
            </a:r>
            <a:endParaRPr lang="es-ES" sz="2400" kern="0" dirty="0">
              <a:solidFill>
                <a:schemeClr val="tx2">
                  <a:lumMod val="90000"/>
                  <a:lumOff val="10000"/>
                </a:schemeClr>
              </a:solidFill>
            </a:endParaRPr>
          </a:p>
        </p:txBody>
      </p:sp>
    </p:spTree>
    <p:extLst>
      <p:ext uri="{BB962C8B-B14F-4D97-AF65-F5344CB8AC3E}">
        <p14:creationId xmlns:p14="http://schemas.microsoft.com/office/powerpoint/2010/main" val="3894345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99825" y="438203"/>
            <a:ext cx="9861550" cy="42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42988"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pPr marL="0" lvl="2">
              <a:lnSpc>
                <a:spcPct val="100000"/>
              </a:lnSpc>
              <a:spcBef>
                <a:spcPts val="600"/>
              </a:spcBef>
            </a:pPr>
            <a:r>
              <a:rPr lang="en-US" sz="2800" b="1" kern="0" dirty="0" smtClean="0">
                <a:solidFill>
                  <a:schemeClr val="tx2">
                    <a:lumMod val="90000"/>
                    <a:lumOff val="10000"/>
                  </a:schemeClr>
                </a:solidFill>
              </a:rPr>
              <a:t>Conclusions</a:t>
            </a:r>
            <a:endParaRPr lang="en-US" sz="2800" b="1" kern="0" dirty="0">
              <a:solidFill>
                <a:schemeClr val="tx2">
                  <a:lumMod val="90000"/>
                  <a:lumOff val="10000"/>
                </a:schemeClr>
              </a:solidFill>
            </a:endParaRPr>
          </a:p>
        </p:txBody>
      </p:sp>
      <p:sp>
        <p:nvSpPr>
          <p:cNvPr id="3" name="2 CuadroTexto"/>
          <p:cNvSpPr txBox="1"/>
          <p:nvPr/>
        </p:nvSpPr>
        <p:spPr>
          <a:xfrm>
            <a:off x="399825" y="1120746"/>
            <a:ext cx="10293575" cy="5832366"/>
          </a:xfrm>
          <a:prstGeom prst="rect">
            <a:avLst/>
          </a:prstGeom>
          <a:noFill/>
        </p:spPr>
        <p:txBody>
          <a:bodyPr wrap="square" rtlCol="0">
            <a:spAutoFit/>
          </a:bodyPr>
          <a:lstStyle/>
          <a:p>
            <a:pPr marL="514350" indent="-514350">
              <a:buFont typeface="+mj-lt"/>
              <a:buAutoNum type="arabicPeriod"/>
            </a:pPr>
            <a:r>
              <a:rPr lang="es-ES" sz="2400" dirty="0" err="1" smtClean="0">
                <a:solidFill>
                  <a:schemeClr val="tx2">
                    <a:lumMod val="90000"/>
                    <a:lumOff val="10000"/>
                  </a:schemeClr>
                </a:solidFill>
              </a:rPr>
              <a:t>Early</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Manufacturer</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involment</a:t>
            </a:r>
            <a:r>
              <a:rPr lang="es-ES" sz="2400" dirty="0" smtClean="0">
                <a:solidFill>
                  <a:schemeClr val="tx2">
                    <a:lumMod val="90000"/>
                    <a:lumOff val="10000"/>
                  </a:schemeClr>
                </a:solidFill>
              </a:rPr>
              <a:t> in </a:t>
            </a:r>
            <a:r>
              <a:rPr lang="es-ES" sz="2400" dirty="0" err="1" smtClean="0">
                <a:solidFill>
                  <a:schemeClr val="tx2">
                    <a:lumMod val="90000"/>
                    <a:lumOff val="10000"/>
                  </a:schemeClr>
                </a:solidFill>
              </a:rPr>
              <a:t>an</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Accident</a:t>
            </a:r>
            <a:r>
              <a:rPr lang="es-ES" sz="2400" dirty="0" smtClean="0">
                <a:solidFill>
                  <a:schemeClr val="tx2">
                    <a:lumMod val="90000"/>
                    <a:lumOff val="10000"/>
                  </a:schemeClr>
                </a:solidFill>
              </a:rPr>
              <a:t>/</a:t>
            </a:r>
            <a:r>
              <a:rPr lang="es-ES" sz="2400" dirty="0" err="1" smtClean="0">
                <a:solidFill>
                  <a:schemeClr val="tx2">
                    <a:lumMod val="90000"/>
                    <a:lumOff val="10000"/>
                  </a:schemeClr>
                </a:solidFill>
              </a:rPr>
              <a:t>Incident</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investigation</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is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highly</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benefitial</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for</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both</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parties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Operator</a:t>
            </a:r>
            <a:r>
              <a:rPr lang="es-ES" sz="2400" dirty="0" smtClean="0">
                <a:solidFill>
                  <a:schemeClr val="tx2">
                    <a:lumMod val="90000"/>
                    <a:lumOff val="10000"/>
                  </a:schemeClr>
                </a:solidFill>
              </a:rPr>
              <a:t> and </a:t>
            </a:r>
            <a:r>
              <a:rPr lang="es-ES" sz="2400" dirty="0" err="1" smtClean="0">
                <a:solidFill>
                  <a:schemeClr val="tx2">
                    <a:lumMod val="90000"/>
                    <a:lumOff val="10000"/>
                  </a:schemeClr>
                </a:solidFill>
              </a:rPr>
              <a:t>Manufacturer</a:t>
            </a:r>
            <a:r>
              <a:rPr lang="es-ES" sz="2400" dirty="0" smtClean="0">
                <a:solidFill>
                  <a:schemeClr val="tx2">
                    <a:lumMod val="90000"/>
                    <a:lumOff val="10000"/>
                  </a:schemeClr>
                </a:solidFill>
              </a:rPr>
              <a:t>.</a:t>
            </a:r>
          </a:p>
          <a:p>
            <a:pPr marL="971550" lvl="1" indent="-514350">
              <a:buFont typeface="Wingdings" panose="05000000000000000000" pitchFamily="2" charset="2"/>
              <a:buChar char="v"/>
            </a:pPr>
            <a:r>
              <a:rPr lang="es-ES" sz="2400" u="sng" dirty="0" err="1" smtClean="0">
                <a:solidFill>
                  <a:schemeClr val="tx2">
                    <a:lumMod val="90000"/>
                    <a:lumOff val="10000"/>
                  </a:schemeClr>
                </a:solidFill>
              </a:rPr>
              <a:t>On</a:t>
            </a:r>
            <a:r>
              <a:rPr lang="es-ES" sz="2400" u="sng" dirty="0" smtClean="0">
                <a:solidFill>
                  <a:schemeClr val="tx2">
                    <a:lumMod val="90000"/>
                    <a:lumOff val="10000"/>
                  </a:schemeClr>
                </a:solidFill>
              </a:rPr>
              <a:t> </a:t>
            </a:r>
            <a:r>
              <a:rPr lang="es-ES" sz="2400" u="sng" dirty="0" err="1" smtClean="0">
                <a:solidFill>
                  <a:schemeClr val="tx2">
                    <a:lumMod val="90000"/>
                    <a:lumOff val="10000"/>
                  </a:schemeClr>
                </a:solidFill>
              </a:rPr>
              <a:t>Operator</a:t>
            </a:r>
            <a:r>
              <a:rPr lang="es-ES" sz="2400" u="sng" dirty="0" smtClean="0">
                <a:solidFill>
                  <a:schemeClr val="tx2">
                    <a:lumMod val="90000"/>
                    <a:lumOff val="10000"/>
                  </a:schemeClr>
                </a:solidFill>
              </a:rPr>
              <a:t> </a:t>
            </a:r>
            <a:r>
              <a:rPr lang="es-ES" sz="2400" u="sng" dirty="0" err="1" smtClean="0">
                <a:solidFill>
                  <a:schemeClr val="tx2">
                    <a:lumMod val="90000"/>
                    <a:lumOff val="10000"/>
                  </a:schemeClr>
                </a:solidFill>
              </a:rPr>
              <a:t>side</a:t>
            </a:r>
            <a:r>
              <a:rPr lang="es-ES" sz="2400" u="sng" dirty="0" smtClean="0">
                <a:solidFill>
                  <a:schemeClr val="tx2">
                    <a:lumMod val="90000"/>
                    <a:lumOff val="10000"/>
                  </a:schemeClr>
                </a:solidFill>
              </a:rPr>
              <a:t>, </a:t>
            </a:r>
            <a:r>
              <a:rPr lang="es-ES" sz="2400" u="sng" dirty="0" err="1" smtClean="0">
                <a:solidFill>
                  <a:schemeClr val="tx2">
                    <a:lumMod val="90000"/>
                    <a:lumOff val="10000"/>
                  </a:schemeClr>
                </a:solidFill>
              </a:rPr>
              <a:t>by</a:t>
            </a:r>
            <a:r>
              <a:rPr lang="es-ES" sz="2400" u="sng" dirty="0" smtClean="0">
                <a:solidFill>
                  <a:schemeClr val="tx2">
                    <a:lumMod val="90000"/>
                    <a:lumOff val="10000"/>
                  </a:schemeClr>
                </a:solidFill>
              </a:rPr>
              <a:t>:</a:t>
            </a:r>
          </a:p>
          <a:p>
            <a:pPr marL="1440000" lvl="1" indent="-514350">
              <a:buFont typeface="Wingdings" panose="05000000000000000000" pitchFamily="2" charset="2"/>
              <a:buChar char="Ø"/>
            </a:pPr>
            <a:r>
              <a:rPr lang="es-ES" sz="2200" dirty="0" err="1" smtClean="0">
                <a:solidFill>
                  <a:schemeClr val="tx2">
                    <a:lumMod val="90000"/>
                    <a:lumOff val="10000"/>
                  </a:schemeClr>
                </a:solidFill>
              </a:rPr>
              <a:t>Increasing</a:t>
            </a:r>
            <a:r>
              <a:rPr lang="es-ES" sz="2200" dirty="0" smtClean="0">
                <a:solidFill>
                  <a:schemeClr val="tx2">
                    <a:lumMod val="90000"/>
                    <a:lumOff val="10000"/>
                  </a:schemeClr>
                </a:solidFill>
              </a:rPr>
              <a:t> </a:t>
            </a:r>
            <a:r>
              <a:rPr lang="es-ES" sz="2200" dirty="0" err="1" smtClean="0">
                <a:solidFill>
                  <a:schemeClr val="tx2">
                    <a:lumMod val="90000"/>
                    <a:lumOff val="10000"/>
                  </a:schemeClr>
                </a:solidFill>
              </a:rPr>
              <a:t>the</a:t>
            </a:r>
            <a:r>
              <a:rPr lang="es-ES" sz="2200" dirty="0" smtClean="0">
                <a:solidFill>
                  <a:schemeClr val="tx2">
                    <a:lumMod val="90000"/>
                    <a:lumOff val="10000"/>
                  </a:schemeClr>
                </a:solidFill>
              </a:rPr>
              <a:t> Safety of </a:t>
            </a:r>
            <a:r>
              <a:rPr lang="es-ES" sz="2200" dirty="0" err="1" smtClean="0">
                <a:solidFill>
                  <a:schemeClr val="tx2">
                    <a:lumMod val="90000"/>
                    <a:lumOff val="10000"/>
                  </a:schemeClr>
                </a:solidFill>
              </a:rPr>
              <a:t>the</a:t>
            </a:r>
            <a:r>
              <a:rPr lang="es-ES" sz="2200" dirty="0" smtClean="0">
                <a:solidFill>
                  <a:schemeClr val="tx2">
                    <a:lumMod val="90000"/>
                    <a:lumOff val="10000"/>
                  </a:schemeClr>
                </a:solidFill>
              </a:rPr>
              <a:t> </a:t>
            </a:r>
            <a:r>
              <a:rPr lang="es-ES" sz="2200" dirty="0" err="1" smtClean="0">
                <a:solidFill>
                  <a:schemeClr val="tx2">
                    <a:lumMod val="90000"/>
                    <a:lumOff val="10000"/>
                  </a:schemeClr>
                </a:solidFill>
              </a:rPr>
              <a:t>fleet</a:t>
            </a:r>
            <a:r>
              <a:rPr lang="es-ES" sz="2200" dirty="0" smtClean="0">
                <a:solidFill>
                  <a:schemeClr val="tx2">
                    <a:lumMod val="90000"/>
                    <a:lumOff val="10000"/>
                  </a:schemeClr>
                </a:solidFill>
              </a:rPr>
              <a:t> </a:t>
            </a:r>
            <a:r>
              <a:rPr lang="es-ES" sz="2200" dirty="0" err="1" smtClean="0">
                <a:solidFill>
                  <a:schemeClr val="tx2">
                    <a:lumMod val="90000"/>
                    <a:lumOff val="10000"/>
                  </a:schemeClr>
                </a:solidFill>
              </a:rPr>
              <a:t>through</a:t>
            </a:r>
            <a:r>
              <a:rPr lang="es-ES" sz="2200" dirty="0" smtClean="0">
                <a:solidFill>
                  <a:schemeClr val="tx2">
                    <a:lumMod val="90000"/>
                    <a:lumOff val="10000"/>
                  </a:schemeClr>
                </a:solidFill>
              </a:rPr>
              <a:t> </a:t>
            </a:r>
            <a:r>
              <a:rPr lang="es-ES" sz="2200" dirty="0" err="1" smtClean="0">
                <a:solidFill>
                  <a:schemeClr val="tx2">
                    <a:lumMod val="90000"/>
                    <a:lumOff val="10000"/>
                  </a:schemeClr>
                </a:solidFill>
              </a:rPr>
              <a:t>the</a:t>
            </a:r>
            <a:r>
              <a:rPr lang="es-ES" sz="2200" dirty="0" smtClean="0">
                <a:solidFill>
                  <a:schemeClr val="tx2">
                    <a:lumMod val="90000"/>
                    <a:lumOff val="10000"/>
                  </a:schemeClr>
                </a:solidFill>
              </a:rPr>
              <a:t> </a:t>
            </a:r>
            <a:r>
              <a:rPr lang="es-ES" sz="2200" dirty="0" err="1" smtClean="0">
                <a:solidFill>
                  <a:schemeClr val="tx2">
                    <a:lumMod val="90000"/>
                    <a:lumOff val="10000"/>
                  </a:schemeClr>
                </a:solidFill>
              </a:rPr>
              <a:t>improvement</a:t>
            </a:r>
            <a:r>
              <a:rPr lang="es-ES" sz="2200" dirty="0" smtClean="0">
                <a:solidFill>
                  <a:schemeClr val="tx2">
                    <a:lumMod val="90000"/>
                    <a:lumOff val="10000"/>
                  </a:schemeClr>
                </a:solidFill>
              </a:rPr>
              <a:t> of </a:t>
            </a:r>
            <a:r>
              <a:rPr lang="es-ES" sz="2200" dirty="0" err="1" smtClean="0">
                <a:solidFill>
                  <a:schemeClr val="tx2">
                    <a:lumMod val="90000"/>
                    <a:lumOff val="10000"/>
                  </a:schemeClr>
                </a:solidFill>
              </a:rPr>
              <a:t>Procedures</a:t>
            </a:r>
            <a:r>
              <a:rPr lang="es-ES" sz="2200" dirty="0" smtClean="0">
                <a:solidFill>
                  <a:schemeClr val="tx2">
                    <a:lumMod val="90000"/>
                    <a:lumOff val="10000"/>
                  </a:schemeClr>
                </a:solidFill>
              </a:rPr>
              <a:t> and </a:t>
            </a:r>
            <a:r>
              <a:rPr lang="es-ES" sz="2200" dirty="0" err="1" smtClean="0">
                <a:solidFill>
                  <a:schemeClr val="tx2">
                    <a:lumMod val="90000"/>
                    <a:lumOff val="10000"/>
                  </a:schemeClr>
                </a:solidFill>
              </a:rPr>
              <a:t>Enhancement</a:t>
            </a:r>
            <a:r>
              <a:rPr lang="es-ES" sz="2200" dirty="0" smtClean="0">
                <a:solidFill>
                  <a:schemeClr val="tx2">
                    <a:lumMod val="90000"/>
                    <a:lumOff val="10000"/>
                  </a:schemeClr>
                </a:solidFill>
              </a:rPr>
              <a:t> of </a:t>
            </a:r>
            <a:r>
              <a:rPr lang="es-ES" sz="2200" dirty="0" err="1" smtClean="0">
                <a:solidFill>
                  <a:schemeClr val="tx2">
                    <a:lumMod val="90000"/>
                    <a:lumOff val="10000"/>
                  </a:schemeClr>
                </a:solidFill>
              </a:rPr>
              <a:t>the</a:t>
            </a:r>
            <a:r>
              <a:rPr lang="es-ES" sz="2200" dirty="0" smtClean="0">
                <a:solidFill>
                  <a:schemeClr val="tx2">
                    <a:lumMod val="90000"/>
                    <a:lumOff val="10000"/>
                  </a:schemeClr>
                </a:solidFill>
              </a:rPr>
              <a:t> Product.</a:t>
            </a:r>
          </a:p>
          <a:p>
            <a:pPr marL="1440000" lvl="1" indent="-514350">
              <a:buFont typeface="Wingdings" panose="05000000000000000000" pitchFamily="2" charset="2"/>
              <a:buChar char="Ø"/>
            </a:pPr>
            <a:r>
              <a:rPr lang="es-ES" sz="2200" dirty="0" err="1" smtClean="0">
                <a:solidFill>
                  <a:schemeClr val="tx2">
                    <a:lumMod val="90000"/>
                    <a:lumOff val="10000"/>
                  </a:schemeClr>
                </a:solidFill>
              </a:rPr>
              <a:t>Gaining</a:t>
            </a:r>
            <a:r>
              <a:rPr lang="es-ES" sz="2200" dirty="0" smtClean="0">
                <a:solidFill>
                  <a:schemeClr val="tx2">
                    <a:lumMod val="90000"/>
                    <a:lumOff val="10000"/>
                  </a:schemeClr>
                </a:solidFill>
              </a:rPr>
              <a:t> </a:t>
            </a:r>
            <a:r>
              <a:rPr lang="es-ES" sz="2200" dirty="0" err="1" smtClean="0">
                <a:solidFill>
                  <a:schemeClr val="tx2">
                    <a:lumMod val="90000"/>
                    <a:lumOff val="10000"/>
                  </a:schemeClr>
                </a:solidFill>
              </a:rPr>
              <a:t>confidence</a:t>
            </a:r>
            <a:r>
              <a:rPr lang="es-ES" sz="2200" dirty="0" smtClean="0">
                <a:solidFill>
                  <a:schemeClr val="tx2">
                    <a:lumMod val="90000"/>
                    <a:lumOff val="10000"/>
                  </a:schemeClr>
                </a:solidFill>
              </a:rPr>
              <a:t> in </a:t>
            </a:r>
            <a:r>
              <a:rPr lang="es-ES" sz="2200" dirty="0" err="1" smtClean="0">
                <a:solidFill>
                  <a:schemeClr val="tx2">
                    <a:lumMod val="90000"/>
                    <a:lumOff val="10000"/>
                  </a:schemeClr>
                </a:solidFill>
              </a:rPr>
              <a:t>the</a:t>
            </a:r>
            <a:r>
              <a:rPr lang="es-ES" sz="2200" dirty="0" smtClean="0">
                <a:solidFill>
                  <a:schemeClr val="tx2">
                    <a:lumMod val="90000"/>
                    <a:lumOff val="10000"/>
                  </a:schemeClr>
                </a:solidFill>
              </a:rPr>
              <a:t> Product </a:t>
            </a:r>
            <a:r>
              <a:rPr lang="es-ES" sz="2200" dirty="0" err="1" smtClean="0">
                <a:solidFill>
                  <a:schemeClr val="tx2">
                    <a:lumMod val="90000"/>
                    <a:lumOff val="10000"/>
                  </a:schemeClr>
                </a:solidFill>
              </a:rPr>
              <a:t>after</a:t>
            </a:r>
            <a:r>
              <a:rPr lang="es-ES" sz="2200" dirty="0" smtClean="0">
                <a:solidFill>
                  <a:schemeClr val="tx2">
                    <a:lumMod val="90000"/>
                    <a:lumOff val="10000"/>
                  </a:schemeClr>
                </a:solidFill>
              </a:rPr>
              <a:t> </a:t>
            </a:r>
            <a:r>
              <a:rPr lang="es-ES" sz="2200" dirty="0" err="1" smtClean="0">
                <a:solidFill>
                  <a:schemeClr val="tx2">
                    <a:lumMod val="90000"/>
                    <a:lumOff val="10000"/>
                  </a:schemeClr>
                </a:solidFill>
              </a:rPr>
              <a:t>an</a:t>
            </a:r>
            <a:r>
              <a:rPr lang="es-ES" sz="2200" dirty="0" smtClean="0">
                <a:solidFill>
                  <a:schemeClr val="tx2">
                    <a:lumMod val="90000"/>
                    <a:lumOff val="10000"/>
                  </a:schemeClr>
                </a:solidFill>
              </a:rPr>
              <a:t> </a:t>
            </a:r>
            <a:r>
              <a:rPr lang="es-ES" sz="2200" dirty="0" err="1" smtClean="0">
                <a:solidFill>
                  <a:schemeClr val="tx2">
                    <a:lumMod val="90000"/>
                    <a:lumOff val="10000"/>
                  </a:schemeClr>
                </a:solidFill>
              </a:rPr>
              <a:t>Accident</a:t>
            </a:r>
            <a:r>
              <a:rPr lang="es-ES" sz="2200" dirty="0">
                <a:solidFill>
                  <a:schemeClr val="tx2">
                    <a:lumMod val="90000"/>
                    <a:lumOff val="10000"/>
                  </a:schemeClr>
                </a:solidFill>
              </a:rPr>
              <a:t> </a:t>
            </a:r>
            <a:r>
              <a:rPr lang="es-ES" sz="2200" dirty="0" err="1" smtClean="0">
                <a:solidFill>
                  <a:schemeClr val="tx2">
                    <a:lumMod val="90000"/>
                    <a:lumOff val="10000"/>
                  </a:schemeClr>
                </a:solidFill>
              </a:rPr>
              <a:t>or</a:t>
            </a:r>
            <a:r>
              <a:rPr lang="es-ES" sz="2200" dirty="0" smtClean="0">
                <a:solidFill>
                  <a:schemeClr val="tx2">
                    <a:lumMod val="90000"/>
                    <a:lumOff val="10000"/>
                  </a:schemeClr>
                </a:solidFill>
              </a:rPr>
              <a:t> </a:t>
            </a:r>
            <a:r>
              <a:rPr lang="es-ES" sz="2200" dirty="0" err="1" smtClean="0">
                <a:solidFill>
                  <a:schemeClr val="tx2">
                    <a:lumMod val="90000"/>
                    <a:lumOff val="10000"/>
                  </a:schemeClr>
                </a:solidFill>
              </a:rPr>
              <a:t>an</a:t>
            </a:r>
            <a:r>
              <a:rPr lang="es-ES" sz="2200" dirty="0" smtClean="0">
                <a:solidFill>
                  <a:schemeClr val="tx2">
                    <a:lumMod val="90000"/>
                    <a:lumOff val="10000"/>
                  </a:schemeClr>
                </a:solidFill>
              </a:rPr>
              <a:t> </a:t>
            </a:r>
            <a:r>
              <a:rPr lang="es-ES" sz="2200" dirty="0" err="1" smtClean="0">
                <a:solidFill>
                  <a:schemeClr val="tx2">
                    <a:lumMod val="90000"/>
                    <a:lumOff val="10000"/>
                  </a:schemeClr>
                </a:solidFill>
              </a:rPr>
              <a:t>Incident</a:t>
            </a:r>
            <a:r>
              <a:rPr lang="es-ES" sz="2200" dirty="0" smtClean="0">
                <a:solidFill>
                  <a:schemeClr val="tx2">
                    <a:lumMod val="90000"/>
                    <a:lumOff val="10000"/>
                  </a:schemeClr>
                </a:solidFill>
              </a:rPr>
              <a:t>.</a:t>
            </a:r>
          </a:p>
          <a:p>
            <a:pPr marL="1440000" lvl="1" indent="-514350">
              <a:buFont typeface="Wingdings" panose="05000000000000000000" pitchFamily="2" charset="2"/>
              <a:buChar char="Ø"/>
            </a:pPr>
            <a:r>
              <a:rPr lang="es-ES" sz="2200" dirty="0" err="1" smtClean="0">
                <a:solidFill>
                  <a:schemeClr val="tx2">
                    <a:lumMod val="90000"/>
                    <a:lumOff val="10000"/>
                  </a:schemeClr>
                </a:solidFill>
              </a:rPr>
              <a:t>Having</a:t>
            </a:r>
            <a:r>
              <a:rPr lang="es-ES" sz="2200" dirty="0" smtClean="0">
                <a:solidFill>
                  <a:schemeClr val="tx2">
                    <a:lumMod val="90000"/>
                    <a:lumOff val="10000"/>
                  </a:schemeClr>
                </a:solidFill>
              </a:rPr>
              <a:t> </a:t>
            </a:r>
            <a:r>
              <a:rPr lang="es-ES" sz="2200" dirty="0" err="1" smtClean="0">
                <a:solidFill>
                  <a:schemeClr val="tx2">
                    <a:lumMod val="90000"/>
                    <a:lumOff val="10000"/>
                  </a:schemeClr>
                </a:solidFill>
              </a:rPr>
              <a:t>access</a:t>
            </a:r>
            <a:r>
              <a:rPr lang="es-ES" sz="2200" dirty="0" smtClean="0">
                <a:solidFill>
                  <a:schemeClr val="tx2">
                    <a:lumMod val="90000"/>
                    <a:lumOff val="10000"/>
                  </a:schemeClr>
                </a:solidFill>
              </a:rPr>
              <a:t> to </a:t>
            </a:r>
            <a:r>
              <a:rPr lang="es-ES" sz="2200" dirty="0" err="1" smtClean="0">
                <a:solidFill>
                  <a:schemeClr val="tx2">
                    <a:lumMod val="90000"/>
                    <a:lumOff val="10000"/>
                  </a:schemeClr>
                </a:solidFill>
              </a:rPr>
              <a:t>advanced</a:t>
            </a:r>
            <a:r>
              <a:rPr lang="es-ES" sz="2200" dirty="0" smtClean="0">
                <a:solidFill>
                  <a:schemeClr val="tx2">
                    <a:lumMod val="90000"/>
                    <a:lumOff val="10000"/>
                  </a:schemeClr>
                </a:solidFill>
              </a:rPr>
              <a:t> </a:t>
            </a:r>
            <a:r>
              <a:rPr lang="es-ES" sz="2200" dirty="0" err="1" smtClean="0">
                <a:solidFill>
                  <a:schemeClr val="tx2">
                    <a:lumMod val="90000"/>
                    <a:lumOff val="10000"/>
                  </a:schemeClr>
                </a:solidFill>
              </a:rPr>
              <a:t>investigation</a:t>
            </a:r>
            <a:r>
              <a:rPr lang="es-ES" sz="2200" dirty="0" smtClean="0">
                <a:solidFill>
                  <a:schemeClr val="tx2">
                    <a:lumMod val="90000"/>
                    <a:lumOff val="10000"/>
                  </a:schemeClr>
                </a:solidFill>
              </a:rPr>
              <a:t> </a:t>
            </a:r>
            <a:r>
              <a:rPr lang="es-ES" sz="2200" dirty="0" err="1" smtClean="0">
                <a:solidFill>
                  <a:schemeClr val="tx2">
                    <a:lumMod val="90000"/>
                    <a:lumOff val="10000"/>
                  </a:schemeClr>
                </a:solidFill>
              </a:rPr>
              <a:t>resources</a:t>
            </a:r>
            <a:endParaRPr lang="es-ES" sz="2200" dirty="0">
              <a:solidFill>
                <a:schemeClr val="tx2">
                  <a:lumMod val="90000"/>
                  <a:lumOff val="10000"/>
                </a:schemeClr>
              </a:solidFill>
            </a:endParaRPr>
          </a:p>
          <a:p>
            <a:pPr marL="971550" lvl="1" indent="-514350">
              <a:spcBef>
                <a:spcPts val="600"/>
              </a:spcBef>
              <a:buFont typeface="Wingdings" panose="05000000000000000000" pitchFamily="2" charset="2"/>
              <a:buChar char="v"/>
            </a:pPr>
            <a:r>
              <a:rPr lang="es-ES" sz="2400" u="sng" dirty="0" err="1" smtClean="0">
                <a:solidFill>
                  <a:schemeClr val="tx2">
                    <a:lumMod val="90000"/>
                    <a:lumOff val="10000"/>
                  </a:schemeClr>
                </a:solidFill>
              </a:rPr>
              <a:t>On</a:t>
            </a:r>
            <a:r>
              <a:rPr lang="es-ES" sz="2400" u="sng" dirty="0" smtClean="0">
                <a:solidFill>
                  <a:schemeClr val="tx2">
                    <a:lumMod val="90000"/>
                    <a:lumOff val="10000"/>
                  </a:schemeClr>
                </a:solidFill>
              </a:rPr>
              <a:t> </a:t>
            </a:r>
            <a:r>
              <a:rPr lang="es-ES" sz="2400" u="sng" dirty="0" err="1">
                <a:solidFill>
                  <a:schemeClr val="tx2">
                    <a:lumMod val="90000"/>
                    <a:lumOff val="10000"/>
                  </a:schemeClr>
                </a:solidFill>
              </a:rPr>
              <a:t>M</a:t>
            </a:r>
            <a:r>
              <a:rPr lang="es-ES" sz="2400" u="sng" dirty="0" err="1" smtClean="0">
                <a:solidFill>
                  <a:schemeClr val="tx2">
                    <a:lumMod val="90000"/>
                    <a:lumOff val="10000"/>
                  </a:schemeClr>
                </a:solidFill>
              </a:rPr>
              <a:t>anufacturer</a:t>
            </a:r>
            <a:r>
              <a:rPr lang="es-ES" sz="2400" u="sng" dirty="0" smtClean="0">
                <a:solidFill>
                  <a:schemeClr val="tx2">
                    <a:lumMod val="90000"/>
                    <a:lumOff val="10000"/>
                  </a:schemeClr>
                </a:solidFill>
              </a:rPr>
              <a:t> </a:t>
            </a:r>
            <a:r>
              <a:rPr lang="es-ES" sz="2400" u="sng" dirty="0" err="1" smtClean="0">
                <a:solidFill>
                  <a:schemeClr val="tx2">
                    <a:lumMod val="90000"/>
                    <a:lumOff val="10000"/>
                  </a:schemeClr>
                </a:solidFill>
              </a:rPr>
              <a:t>side</a:t>
            </a:r>
            <a:r>
              <a:rPr lang="es-ES" sz="2400" u="sng" dirty="0" smtClean="0">
                <a:solidFill>
                  <a:schemeClr val="tx2">
                    <a:lumMod val="90000"/>
                    <a:lumOff val="10000"/>
                  </a:schemeClr>
                </a:solidFill>
              </a:rPr>
              <a:t>, </a:t>
            </a:r>
            <a:r>
              <a:rPr lang="es-ES" sz="2400" u="sng" dirty="0" err="1" smtClean="0">
                <a:solidFill>
                  <a:schemeClr val="tx2">
                    <a:lumMod val="90000"/>
                    <a:lumOff val="10000"/>
                  </a:schemeClr>
                </a:solidFill>
              </a:rPr>
              <a:t>by</a:t>
            </a:r>
            <a:r>
              <a:rPr lang="es-ES" sz="2400" dirty="0" smtClean="0">
                <a:solidFill>
                  <a:schemeClr val="tx2">
                    <a:lumMod val="90000"/>
                    <a:lumOff val="10000"/>
                  </a:schemeClr>
                </a:solidFill>
              </a:rPr>
              <a:t>:</a:t>
            </a:r>
          </a:p>
          <a:p>
            <a:pPr marL="1440000" lvl="1" indent="-514350">
              <a:buFont typeface="Wingdings" panose="05000000000000000000" pitchFamily="2" charset="2"/>
              <a:buChar char="Ø"/>
            </a:pPr>
            <a:r>
              <a:rPr lang="es-ES" sz="2200" dirty="0" err="1">
                <a:solidFill>
                  <a:schemeClr val="tx2">
                    <a:lumMod val="90000"/>
                    <a:lumOff val="10000"/>
                  </a:schemeClr>
                </a:solidFill>
              </a:rPr>
              <a:t>Understanding</a:t>
            </a:r>
            <a:r>
              <a:rPr lang="es-ES" sz="2200" dirty="0">
                <a:solidFill>
                  <a:schemeClr val="tx2">
                    <a:lumMod val="90000"/>
                    <a:lumOff val="10000"/>
                  </a:schemeClr>
                </a:solidFill>
              </a:rPr>
              <a:t> </a:t>
            </a:r>
            <a:r>
              <a:rPr lang="es-ES" sz="2200" dirty="0" err="1">
                <a:solidFill>
                  <a:schemeClr val="tx2">
                    <a:lumMod val="90000"/>
                    <a:lumOff val="10000"/>
                  </a:schemeClr>
                </a:solidFill>
              </a:rPr>
              <a:t>the</a:t>
            </a:r>
            <a:r>
              <a:rPr lang="es-ES" sz="2200" dirty="0">
                <a:solidFill>
                  <a:schemeClr val="tx2">
                    <a:lumMod val="90000"/>
                    <a:lumOff val="10000"/>
                  </a:schemeClr>
                </a:solidFill>
              </a:rPr>
              <a:t> </a:t>
            </a:r>
            <a:r>
              <a:rPr lang="es-ES" sz="2200" dirty="0" err="1">
                <a:solidFill>
                  <a:schemeClr val="tx2">
                    <a:lumMod val="90000"/>
                    <a:lumOff val="10000"/>
                  </a:schemeClr>
                </a:solidFill>
              </a:rPr>
              <a:t>customer</a:t>
            </a:r>
            <a:r>
              <a:rPr lang="es-ES" sz="2200" dirty="0">
                <a:solidFill>
                  <a:schemeClr val="tx2">
                    <a:lumMod val="90000"/>
                    <a:lumOff val="10000"/>
                  </a:schemeClr>
                </a:solidFill>
              </a:rPr>
              <a:t> </a:t>
            </a:r>
            <a:r>
              <a:rPr lang="es-ES" sz="2200" dirty="0" err="1">
                <a:solidFill>
                  <a:schemeClr val="tx2">
                    <a:lumMod val="90000"/>
                    <a:lumOff val="10000"/>
                  </a:schemeClr>
                </a:solidFill>
              </a:rPr>
              <a:t>way</a:t>
            </a:r>
            <a:r>
              <a:rPr lang="es-ES" sz="2200" dirty="0">
                <a:solidFill>
                  <a:schemeClr val="tx2">
                    <a:lumMod val="90000"/>
                    <a:lumOff val="10000"/>
                  </a:schemeClr>
                </a:solidFill>
              </a:rPr>
              <a:t> of </a:t>
            </a:r>
            <a:r>
              <a:rPr lang="es-ES" sz="2200" dirty="0" err="1">
                <a:solidFill>
                  <a:schemeClr val="tx2">
                    <a:lumMod val="90000"/>
                    <a:lumOff val="10000"/>
                  </a:schemeClr>
                </a:solidFill>
              </a:rPr>
              <a:t>operating</a:t>
            </a:r>
            <a:r>
              <a:rPr lang="es-ES" sz="2200" dirty="0">
                <a:solidFill>
                  <a:schemeClr val="tx2">
                    <a:lumMod val="90000"/>
                    <a:lumOff val="10000"/>
                  </a:schemeClr>
                </a:solidFill>
              </a:rPr>
              <a:t> </a:t>
            </a:r>
            <a:r>
              <a:rPr lang="es-ES" sz="2200" dirty="0" err="1">
                <a:solidFill>
                  <a:schemeClr val="tx2">
                    <a:lumMod val="90000"/>
                    <a:lumOff val="10000"/>
                  </a:schemeClr>
                </a:solidFill>
              </a:rPr>
              <a:t>the</a:t>
            </a:r>
            <a:r>
              <a:rPr lang="es-ES" sz="2200" dirty="0">
                <a:solidFill>
                  <a:schemeClr val="tx2">
                    <a:lumMod val="90000"/>
                    <a:lumOff val="10000"/>
                  </a:schemeClr>
                </a:solidFill>
              </a:rPr>
              <a:t> Product</a:t>
            </a:r>
            <a:r>
              <a:rPr lang="es-ES" sz="2200" dirty="0" smtClean="0">
                <a:solidFill>
                  <a:schemeClr val="tx2">
                    <a:lumMod val="90000"/>
                    <a:lumOff val="10000"/>
                  </a:schemeClr>
                </a:solidFill>
              </a:rPr>
              <a:t>.</a:t>
            </a:r>
          </a:p>
          <a:p>
            <a:pPr marL="1440000" lvl="1" indent="-514350">
              <a:buFont typeface="Wingdings" panose="05000000000000000000" pitchFamily="2" charset="2"/>
              <a:buChar char="Ø"/>
            </a:pPr>
            <a:r>
              <a:rPr lang="es-ES" sz="2200" dirty="0" err="1" smtClean="0">
                <a:solidFill>
                  <a:schemeClr val="tx2">
                    <a:lumMod val="90000"/>
                    <a:lumOff val="10000"/>
                  </a:schemeClr>
                </a:solidFill>
              </a:rPr>
              <a:t>Setting</a:t>
            </a:r>
            <a:r>
              <a:rPr lang="es-ES" sz="2200" dirty="0" smtClean="0">
                <a:solidFill>
                  <a:schemeClr val="tx2">
                    <a:lumMod val="90000"/>
                    <a:lumOff val="10000"/>
                  </a:schemeClr>
                </a:solidFill>
              </a:rPr>
              <a:t> a mutual </a:t>
            </a:r>
            <a:r>
              <a:rPr lang="es-ES" sz="2200" dirty="0" err="1" smtClean="0">
                <a:solidFill>
                  <a:schemeClr val="tx2">
                    <a:lumMod val="90000"/>
                    <a:lumOff val="10000"/>
                  </a:schemeClr>
                </a:solidFill>
              </a:rPr>
              <a:t>confidence</a:t>
            </a:r>
            <a:r>
              <a:rPr lang="es-ES" sz="2200" dirty="0" smtClean="0">
                <a:solidFill>
                  <a:schemeClr val="tx2">
                    <a:lumMod val="90000"/>
                    <a:lumOff val="10000"/>
                  </a:schemeClr>
                </a:solidFill>
              </a:rPr>
              <a:t> </a:t>
            </a:r>
            <a:r>
              <a:rPr lang="es-ES" sz="2200" dirty="0" err="1" smtClean="0">
                <a:solidFill>
                  <a:schemeClr val="tx2">
                    <a:lumMod val="90000"/>
                    <a:lumOff val="10000"/>
                  </a:schemeClr>
                </a:solidFill>
              </a:rPr>
              <a:t>which</a:t>
            </a:r>
            <a:r>
              <a:rPr lang="es-ES" sz="2200" dirty="0" smtClean="0">
                <a:solidFill>
                  <a:schemeClr val="tx2">
                    <a:lumMod val="90000"/>
                    <a:lumOff val="10000"/>
                  </a:schemeClr>
                </a:solidFill>
              </a:rPr>
              <a:t> leads to </a:t>
            </a:r>
            <a:r>
              <a:rPr lang="es-ES" sz="2200" dirty="0" err="1" smtClean="0">
                <a:solidFill>
                  <a:schemeClr val="tx2">
                    <a:lumMod val="90000"/>
                    <a:lumOff val="10000"/>
                  </a:schemeClr>
                </a:solidFill>
              </a:rPr>
              <a:t>enhance</a:t>
            </a:r>
            <a:r>
              <a:rPr lang="es-ES" sz="2200" dirty="0" smtClean="0">
                <a:solidFill>
                  <a:schemeClr val="tx2">
                    <a:lumMod val="90000"/>
                    <a:lumOff val="10000"/>
                  </a:schemeClr>
                </a:solidFill>
              </a:rPr>
              <a:t> </a:t>
            </a:r>
            <a:r>
              <a:rPr lang="es-ES" sz="2200" dirty="0" err="1" smtClean="0">
                <a:solidFill>
                  <a:schemeClr val="tx2">
                    <a:lumMod val="90000"/>
                    <a:lumOff val="10000"/>
                  </a:schemeClr>
                </a:solidFill>
              </a:rPr>
              <a:t>the</a:t>
            </a:r>
            <a:r>
              <a:rPr lang="es-ES" sz="2200" dirty="0" smtClean="0">
                <a:solidFill>
                  <a:schemeClr val="tx2">
                    <a:lumMod val="90000"/>
                    <a:lumOff val="10000"/>
                  </a:schemeClr>
                </a:solidFill>
              </a:rPr>
              <a:t> Product.</a:t>
            </a:r>
          </a:p>
          <a:p>
            <a:pPr marL="514350" indent="-514350">
              <a:spcBef>
                <a:spcPts val="1200"/>
              </a:spcBef>
              <a:buFont typeface="+mj-lt"/>
              <a:buAutoNum type="arabicPeriod"/>
            </a:pPr>
            <a:r>
              <a:rPr lang="es-ES" sz="2400" dirty="0">
                <a:solidFill>
                  <a:schemeClr val="tx2">
                    <a:lumMod val="90000"/>
                    <a:lumOff val="10000"/>
                  </a:schemeClr>
                </a:solidFill>
              </a:rPr>
              <a:t> </a:t>
            </a:r>
            <a:r>
              <a:rPr lang="es-ES" sz="2400" dirty="0" err="1" smtClean="0">
                <a:solidFill>
                  <a:schemeClr val="tx2">
                    <a:lumMod val="90000"/>
                    <a:lumOff val="10000"/>
                  </a:schemeClr>
                </a:solidFill>
              </a:rPr>
              <a:t>Confidentiallity</a:t>
            </a:r>
            <a:r>
              <a:rPr lang="es-ES" sz="2400" dirty="0" smtClean="0">
                <a:solidFill>
                  <a:schemeClr val="tx2">
                    <a:lumMod val="90000"/>
                    <a:lumOff val="10000"/>
                  </a:schemeClr>
                </a:solidFill>
              </a:rPr>
              <a:t> and mutual trust are </a:t>
            </a:r>
            <a:r>
              <a:rPr lang="es-ES" sz="2400" dirty="0" err="1" smtClean="0">
                <a:solidFill>
                  <a:schemeClr val="tx2">
                    <a:lumMod val="90000"/>
                    <a:lumOff val="10000"/>
                  </a:schemeClr>
                </a:solidFill>
              </a:rPr>
              <a:t>key</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issues</a:t>
            </a:r>
            <a:r>
              <a:rPr lang="es-ES" sz="2400" dirty="0" smtClean="0">
                <a:solidFill>
                  <a:schemeClr val="tx2">
                    <a:lumMod val="90000"/>
                    <a:lumOff val="10000"/>
                  </a:schemeClr>
                </a:solidFill>
              </a:rPr>
              <a:t>.</a:t>
            </a:r>
          </a:p>
          <a:p>
            <a:pPr marL="514350" indent="-514350">
              <a:spcBef>
                <a:spcPts val="1200"/>
              </a:spcBef>
              <a:buFont typeface="+mj-lt"/>
              <a:buAutoNum type="arabicPeriod"/>
            </a:pPr>
            <a:r>
              <a:rPr lang="es-ES" sz="2400" dirty="0" err="1" smtClean="0">
                <a:solidFill>
                  <a:schemeClr val="tx2">
                    <a:lumMod val="90000"/>
                    <a:lumOff val="10000"/>
                  </a:schemeClr>
                </a:solidFill>
              </a:rPr>
              <a:t>Not</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only</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accident</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investigations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contribute</a:t>
            </a:r>
            <a:r>
              <a:rPr lang="es-ES" sz="2400" dirty="0" smtClean="0">
                <a:solidFill>
                  <a:schemeClr val="tx2">
                    <a:lumMod val="90000"/>
                    <a:lumOff val="10000"/>
                  </a:schemeClr>
                </a:solidFill>
              </a:rPr>
              <a:t> to </a:t>
            </a:r>
            <a:r>
              <a:rPr lang="es-ES" sz="2400" dirty="0" err="1" smtClean="0">
                <a:solidFill>
                  <a:schemeClr val="tx2">
                    <a:lumMod val="90000"/>
                    <a:lumOff val="10000"/>
                  </a:schemeClr>
                </a:solidFill>
              </a:rPr>
              <a:t>enhance</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the</a:t>
            </a:r>
            <a:r>
              <a:rPr lang="es-ES" sz="2400" dirty="0" smtClean="0">
                <a:solidFill>
                  <a:schemeClr val="tx2">
                    <a:lumMod val="90000"/>
                    <a:lumOff val="10000"/>
                  </a:schemeClr>
                </a:solidFill>
              </a:rPr>
              <a:t> Product. </a:t>
            </a:r>
            <a:r>
              <a:rPr lang="es-ES" sz="2400" dirty="0" err="1" smtClean="0">
                <a:solidFill>
                  <a:schemeClr val="tx2">
                    <a:lumMod val="90000"/>
                    <a:lumOff val="10000"/>
                  </a:schemeClr>
                </a:solidFill>
              </a:rPr>
              <a:t>Incidents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become</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accident</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anticipators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if</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they</a:t>
            </a:r>
            <a:r>
              <a:rPr lang="es-ES" sz="2400" dirty="0" smtClean="0">
                <a:solidFill>
                  <a:schemeClr val="tx2">
                    <a:lumMod val="90000"/>
                    <a:lumOff val="10000"/>
                  </a:schemeClr>
                </a:solidFill>
              </a:rPr>
              <a:t> are </a:t>
            </a:r>
            <a:r>
              <a:rPr lang="es-ES" sz="2400" dirty="0" err="1" smtClean="0">
                <a:solidFill>
                  <a:schemeClr val="tx2">
                    <a:lumMod val="90000"/>
                    <a:lumOff val="10000"/>
                  </a:schemeClr>
                </a:solidFill>
              </a:rPr>
              <a:t>not</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fully</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understood</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since</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the</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beginning</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Manufacturer</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contribution</a:t>
            </a:r>
            <a:r>
              <a:rPr lang="es-ES" sz="2400" dirty="0" smtClean="0">
                <a:solidFill>
                  <a:schemeClr val="tx2">
                    <a:lumMod val="90000"/>
                    <a:lumOff val="10000"/>
                  </a:schemeClr>
                </a:solidFill>
              </a:rPr>
              <a:t> to </a:t>
            </a:r>
            <a:r>
              <a:rPr lang="es-ES" sz="2400" dirty="0" err="1" smtClean="0">
                <a:solidFill>
                  <a:schemeClr val="tx2">
                    <a:lumMod val="90000"/>
                    <a:lumOff val="10000"/>
                  </a:schemeClr>
                </a:solidFill>
              </a:rPr>
              <a:t>this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understanding</a:t>
            </a:r>
            <a:r>
              <a:rPr lang="es-ES" sz="2400" dirty="0" smtClean="0">
                <a:solidFill>
                  <a:schemeClr val="tx2">
                    <a:lumMod val="90000"/>
                    <a:lumOff val="10000"/>
                  </a:schemeClr>
                </a:solidFill>
              </a:rPr>
              <a:t> can be </a:t>
            </a:r>
            <a:r>
              <a:rPr lang="es-ES" sz="2400" dirty="0" err="1" smtClean="0">
                <a:solidFill>
                  <a:schemeClr val="tx2">
                    <a:lumMod val="90000"/>
                    <a:lumOff val="10000"/>
                  </a:schemeClr>
                </a:solidFill>
              </a:rPr>
              <a:t>also</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key</a:t>
            </a:r>
            <a:r>
              <a:rPr lang="es-ES" sz="2400" dirty="0" smtClean="0">
                <a:solidFill>
                  <a:schemeClr val="tx2">
                    <a:lumMod val="90000"/>
                    <a:lumOff val="10000"/>
                  </a:schemeClr>
                </a:solidFill>
              </a:rPr>
              <a:t>.</a:t>
            </a:r>
          </a:p>
        </p:txBody>
      </p:sp>
    </p:spTree>
    <p:extLst>
      <p:ext uri="{BB962C8B-B14F-4D97-AF65-F5344CB8AC3E}">
        <p14:creationId xmlns:p14="http://schemas.microsoft.com/office/powerpoint/2010/main" val="3903487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7371" y="461299"/>
            <a:ext cx="1751420" cy="569567"/>
          </a:xfrm>
          <a:prstGeom prst="rect">
            <a:avLst/>
          </a:prstGeom>
        </p:spPr>
      </p:pic>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5000" contrast="-60000"/>
                    </a14:imgEffect>
                  </a14:imgLayer>
                </a14:imgProps>
              </a:ext>
              <a:ext uri="{28A0092B-C50C-407E-A947-70E740481C1C}">
                <a14:useLocalDpi xmlns:a14="http://schemas.microsoft.com/office/drawing/2010/main" val="0"/>
              </a:ext>
            </a:extLst>
          </a:blip>
          <a:srcRect/>
          <a:stretch>
            <a:fillRect/>
          </a:stretch>
        </p:blipFill>
        <p:spPr bwMode="auto">
          <a:xfrm>
            <a:off x="763637" y="2214883"/>
            <a:ext cx="9401629" cy="4463143"/>
          </a:xfrm>
          <a:prstGeom prst="rect">
            <a:avLst/>
          </a:prstGeom>
          <a:noFill/>
          <a:ln w="635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2 Rectángulo"/>
          <p:cNvSpPr/>
          <p:nvPr/>
        </p:nvSpPr>
        <p:spPr>
          <a:xfrm>
            <a:off x="3063795" y="746082"/>
            <a:ext cx="4801314" cy="1200329"/>
          </a:xfrm>
          <a:prstGeom prst="rect">
            <a:avLst/>
          </a:prstGeom>
        </p:spPr>
        <p:txBody>
          <a:bodyPr wrap="none">
            <a:spAutoFit/>
          </a:bodyPr>
          <a:lstStyle/>
          <a:p>
            <a:r>
              <a:rPr lang="es-ES" sz="7200" b="1" dirty="0" err="1" smtClean="0">
                <a:solidFill>
                  <a:srgbClr val="0070C0"/>
                </a:solidFill>
              </a:rPr>
              <a:t>Thank</a:t>
            </a:r>
            <a:r>
              <a:rPr lang="es-ES" sz="7200" b="1" dirty="0" smtClean="0">
                <a:solidFill>
                  <a:srgbClr val="0070C0"/>
                </a:solidFill>
              </a:rPr>
              <a:t> </a:t>
            </a:r>
            <a:r>
              <a:rPr lang="es-ES" sz="7200" b="1" dirty="0" err="1" smtClean="0">
                <a:solidFill>
                  <a:srgbClr val="0070C0"/>
                </a:solidFill>
              </a:rPr>
              <a:t>you</a:t>
            </a:r>
            <a:endParaRPr lang="es-ES" sz="7200" dirty="0">
              <a:solidFill>
                <a:srgbClr val="0070C0"/>
              </a:solidFill>
            </a:endParaRPr>
          </a:p>
        </p:txBody>
      </p:sp>
    </p:spTree>
    <p:extLst>
      <p:ext uri="{BB962C8B-B14F-4D97-AF65-F5344CB8AC3E}">
        <p14:creationId xmlns:p14="http://schemas.microsoft.com/office/powerpoint/2010/main" val="2784384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554898" y="415211"/>
            <a:ext cx="9861550" cy="42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42988"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r>
              <a:rPr lang="es-ES" sz="3200" b="1" kern="0" dirty="0" smtClean="0">
                <a:solidFill>
                  <a:schemeClr val="tx2">
                    <a:lumMod val="90000"/>
                    <a:lumOff val="10000"/>
                  </a:schemeClr>
                </a:solidFill>
              </a:rPr>
              <a:t>CONTENTS</a:t>
            </a:r>
            <a:endParaRPr lang="en-US" sz="3200" b="1" kern="0" dirty="0">
              <a:solidFill>
                <a:schemeClr val="tx2">
                  <a:lumMod val="90000"/>
                  <a:lumOff val="10000"/>
                </a:schemeClr>
              </a:solidFill>
            </a:endParaRPr>
          </a:p>
        </p:txBody>
      </p:sp>
      <p:sp>
        <p:nvSpPr>
          <p:cNvPr id="3" name="Rectangle 3"/>
          <p:cNvSpPr txBox="1">
            <a:spLocks noChangeArrowheads="1"/>
          </p:cNvSpPr>
          <p:nvPr/>
        </p:nvSpPr>
        <p:spPr bwMode="auto">
          <a:xfrm>
            <a:off x="554898" y="974845"/>
            <a:ext cx="10138502" cy="610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342900" indent="-342900" algn="l" defTabSz="1042988" rtl="0" eaLnBrk="1" fontAlgn="base" hangingPunct="1">
              <a:lnSpc>
                <a:spcPct val="115000"/>
              </a:lnSpc>
              <a:spcBef>
                <a:spcPct val="0"/>
              </a:spcBef>
              <a:spcAft>
                <a:spcPct val="0"/>
              </a:spcAft>
              <a:defRPr sz="1500">
                <a:solidFill>
                  <a:schemeClr val="tx1"/>
                </a:solidFill>
                <a:latin typeface="+mn-lt"/>
                <a:ea typeface="+mn-ea"/>
                <a:cs typeface="+mn-cs"/>
              </a:defRPr>
            </a:lvl1pPr>
            <a:lvl2pPr marL="179388" indent="-177800" algn="l" defTabSz="1042988" rtl="0" eaLnBrk="1" fontAlgn="base" hangingPunct="1">
              <a:lnSpc>
                <a:spcPct val="115000"/>
              </a:lnSpc>
              <a:spcBef>
                <a:spcPct val="0"/>
              </a:spcBef>
              <a:spcAft>
                <a:spcPct val="0"/>
              </a:spcAft>
              <a:buChar char="•"/>
              <a:defRPr sz="1500">
                <a:solidFill>
                  <a:schemeClr val="tx1"/>
                </a:solidFill>
                <a:latin typeface="+mn-lt"/>
                <a:cs typeface="+mn-cs"/>
              </a:defRPr>
            </a:lvl2pPr>
            <a:lvl3pPr marL="355600" indent="-174625" algn="l" defTabSz="1042988" rtl="0" eaLnBrk="1" fontAlgn="base" hangingPunct="1">
              <a:lnSpc>
                <a:spcPct val="115000"/>
              </a:lnSpc>
              <a:spcBef>
                <a:spcPct val="0"/>
              </a:spcBef>
              <a:spcAft>
                <a:spcPct val="0"/>
              </a:spcAft>
              <a:buFont typeface="Arial" charset="0"/>
              <a:buChar char="–"/>
              <a:defRPr sz="1500">
                <a:solidFill>
                  <a:schemeClr val="tx1"/>
                </a:solidFill>
                <a:latin typeface="+mn-lt"/>
                <a:cs typeface="+mn-cs"/>
              </a:defRPr>
            </a:lvl3pPr>
            <a:lvl4pPr marL="538163" indent="-180975" algn="l" defTabSz="1042988" rtl="0" eaLnBrk="1" fontAlgn="base" hangingPunct="1">
              <a:lnSpc>
                <a:spcPct val="115000"/>
              </a:lnSpc>
              <a:spcBef>
                <a:spcPct val="0"/>
              </a:spcBef>
              <a:spcAft>
                <a:spcPct val="0"/>
              </a:spcAft>
              <a:buFont typeface="Arial" charset="0"/>
              <a:buChar char="–"/>
              <a:defRPr sz="1500">
                <a:solidFill>
                  <a:schemeClr val="tx1"/>
                </a:solidFill>
                <a:latin typeface="+mn-lt"/>
                <a:cs typeface="+mn-cs"/>
              </a:defRPr>
            </a:lvl4pPr>
            <a:lvl5pPr marL="720725" indent="-180975" algn="l" defTabSz="1042988" rtl="0" eaLnBrk="1" fontAlgn="base" hangingPunct="1">
              <a:lnSpc>
                <a:spcPct val="115000"/>
              </a:lnSpc>
              <a:spcBef>
                <a:spcPct val="0"/>
              </a:spcBef>
              <a:spcAft>
                <a:spcPct val="0"/>
              </a:spcAft>
              <a:buFont typeface="Arial" charset="0"/>
              <a:buChar char="–"/>
              <a:defRPr sz="1500">
                <a:solidFill>
                  <a:schemeClr val="tx1"/>
                </a:solidFill>
                <a:latin typeface="+mn-lt"/>
                <a:cs typeface="+mn-cs"/>
              </a:defRPr>
            </a:lvl5pPr>
            <a:lvl6pPr marL="11779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6pPr>
            <a:lvl7pPr marL="16351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7pPr>
            <a:lvl8pPr marL="20923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8pPr>
            <a:lvl9pPr marL="25495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9pPr>
          </a:lstStyle>
          <a:p>
            <a:pPr marL="514350" lvl="2" indent="-514350">
              <a:lnSpc>
                <a:spcPct val="150000"/>
              </a:lnSpc>
              <a:spcBef>
                <a:spcPts val="0"/>
              </a:spcBef>
              <a:spcAft>
                <a:spcPts val="600"/>
              </a:spcAft>
              <a:buFont typeface="+mj-lt"/>
              <a:buAutoNum type="arabicPeriod"/>
            </a:pPr>
            <a:r>
              <a:rPr lang="en-US" sz="2800" b="1" kern="0" dirty="0" smtClean="0">
                <a:solidFill>
                  <a:schemeClr val="tx2">
                    <a:lumMod val="90000"/>
                    <a:lumOff val="10000"/>
                  </a:schemeClr>
                </a:solidFill>
              </a:rPr>
              <a:t>Airbus DS/Military Aircraft portfolio</a:t>
            </a:r>
          </a:p>
          <a:p>
            <a:pPr marL="514350" lvl="2" indent="-514350">
              <a:lnSpc>
                <a:spcPct val="150000"/>
              </a:lnSpc>
              <a:spcBef>
                <a:spcPts val="0"/>
              </a:spcBef>
              <a:buFont typeface="+mj-lt"/>
              <a:buAutoNum type="arabicPeriod"/>
            </a:pPr>
            <a:r>
              <a:rPr lang="en-US" sz="2800" b="1" kern="0" dirty="0" smtClean="0">
                <a:solidFill>
                  <a:schemeClr val="tx2">
                    <a:lumMod val="90000"/>
                    <a:lumOff val="10000"/>
                  </a:schemeClr>
                </a:solidFill>
              </a:rPr>
              <a:t>Airbus DS P&amp;FS organization overview</a:t>
            </a:r>
          </a:p>
          <a:p>
            <a:pPr marL="514350" lvl="2" indent="-514350">
              <a:lnSpc>
                <a:spcPct val="100000"/>
              </a:lnSpc>
              <a:spcBef>
                <a:spcPts val="1200"/>
              </a:spcBef>
              <a:spcAft>
                <a:spcPts val="0"/>
              </a:spcAft>
              <a:buFont typeface="+mj-lt"/>
              <a:buAutoNum type="arabicPeriod"/>
            </a:pPr>
            <a:r>
              <a:rPr lang="en-US" sz="2800" b="1" kern="0" dirty="0" smtClean="0">
                <a:solidFill>
                  <a:schemeClr val="tx2">
                    <a:lumMod val="90000"/>
                    <a:lumOff val="10000"/>
                  </a:schemeClr>
                </a:solidFill>
              </a:rPr>
              <a:t>Accident/Major Incident investigation in Airbus DS</a:t>
            </a:r>
          </a:p>
          <a:p>
            <a:pPr marL="1080000" lvl="2" indent="-504000">
              <a:lnSpc>
                <a:spcPct val="100000"/>
              </a:lnSpc>
              <a:spcBef>
                <a:spcPts val="0"/>
              </a:spcBef>
              <a:spcAft>
                <a:spcPts val="600"/>
              </a:spcAft>
              <a:buFont typeface="Wingdings" panose="05000000000000000000" pitchFamily="2" charset="2"/>
              <a:buChar char="ü"/>
            </a:pPr>
            <a:r>
              <a:rPr lang="en-US" sz="2600" kern="0" dirty="0" smtClean="0">
                <a:solidFill>
                  <a:schemeClr val="tx2">
                    <a:lumMod val="90000"/>
                    <a:lumOff val="10000"/>
                  </a:schemeClr>
                </a:solidFill>
              </a:rPr>
              <a:t>Process description</a:t>
            </a:r>
          </a:p>
          <a:p>
            <a:pPr marL="514350" lvl="2" indent="-514350">
              <a:lnSpc>
                <a:spcPct val="100000"/>
              </a:lnSpc>
              <a:spcBef>
                <a:spcPts val="600"/>
              </a:spcBef>
              <a:buFont typeface="+mj-lt"/>
              <a:buAutoNum type="arabicPeriod" startAt="4"/>
            </a:pPr>
            <a:r>
              <a:rPr lang="en-US" sz="2800" b="1" kern="0" dirty="0" smtClean="0">
                <a:solidFill>
                  <a:schemeClr val="tx2">
                    <a:lumMod val="90000"/>
                    <a:lumOff val="10000"/>
                  </a:schemeClr>
                </a:solidFill>
              </a:rPr>
              <a:t>2009-2016: Incident and Accident overview</a:t>
            </a:r>
            <a:endParaRPr lang="en-US" sz="2800" b="1" kern="0" dirty="0" smtClean="0">
              <a:solidFill>
                <a:schemeClr val="tx2">
                  <a:lumMod val="90000"/>
                  <a:lumOff val="10000"/>
                </a:schemeClr>
              </a:solidFill>
              <a:ea typeface="+mn-ea"/>
            </a:endParaRPr>
          </a:p>
          <a:p>
            <a:pPr marL="1080000" lvl="2" indent="-514350">
              <a:lnSpc>
                <a:spcPct val="100000"/>
              </a:lnSpc>
              <a:spcBef>
                <a:spcPts val="0"/>
              </a:spcBef>
              <a:buFont typeface="Wingdings" panose="05000000000000000000" pitchFamily="2" charset="2"/>
              <a:buChar char="ü"/>
            </a:pPr>
            <a:r>
              <a:rPr lang="en-US" sz="2600" kern="0" dirty="0" smtClean="0">
                <a:solidFill>
                  <a:schemeClr val="tx2">
                    <a:lumMod val="90000"/>
                    <a:lumOff val="10000"/>
                  </a:schemeClr>
                </a:solidFill>
              </a:rPr>
              <a:t>Statistics</a:t>
            </a:r>
          </a:p>
          <a:p>
            <a:pPr marL="1080000" lvl="2" indent="-514350">
              <a:lnSpc>
                <a:spcPct val="100000"/>
              </a:lnSpc>
              <a:spcBef>
                <a:spcPts val="0"/>
              </a:spcBef>
              <a:buFont typeface="Wingdings" panose="05000000000000000000" pitchFamily="2" charset="2"/>
              <a:buChar char="ü"/>
            </a:pPr>
            <a:r>
              <a:rPr lang="en-US" sz="2600" kern="0" dirty="0" smtClean="0">
                <a:solidFill>
                  <a:schemeClr val="tx2">
                    <a:lumMod val="90000"/>
                    <a:lumOff val="10000"/>
                  </a:schemeClr>
                </a:solidFill>
              </a:rPr>
              <a:t>Lessons learned and Airbus DS experience</a:t>
            </a:r>
            <a:endParaRPr lang="en-US" sz="2600" kern="0" dirty="0">
              <a:solidFill>
                <a:schemeClr val="tx2">
                  <a:lumMod val="90000"/>
                  <a:lumOff val="10000"/>
                </a:schemeClr>
              </a:solidFill>
            </a:endParaRPr>
          </a:p>
          <a:p>
            <a:pPr marL="514350" lvl="2" indent="-514350">
              <a:lnSpc>
                <a:spcPct val="100000"/>
              </a:lnSpc>
              <a:spcBef>
                <a:spcPts val="1200"/>
              </a:spcBef>
              <a:buFont typeface="+mj-lt"/>
              <a:buAutoNum type="arabicPeriod" startAt="5"/>
            </a:pPr>
            <a:r>
              <a:rPr lang="en-US" sz="2800" b="1" kern="0" dirty="0" smtClean="0">
                <a:solidFill>
                  <a:schemeClr val="tx2">
                    <a:lumMod val="90000"/>
                    <a:lumOff val="10000"/>
                  </a:schemeClr>
                </a:solidFill>
              </a:rPr>
              <a:t>Full involvement as Technical Advisor: Examples</a:t>
            </a:r>
            <a:endParaRPr lang="en-US" sz="2800" b="1" kern="0" dirty="0">
              <a:solidFill>
                <a:schemeClr val="tx2">
                  <a:lumMod val="90000"/>
                  <a:lumOff val="10000"/>
                </a:schemeClr>
              </a:solidFill>
            </a:endParaRPr>
          </a:p>
          <a:p>
            <a:pPr marL="1080000" lvl="2" indent="-514350">
              <a:lnSpc>
                <a:spcPct val="100000"/>
              </a:lnSpc>
              <a:spcBef>
                <a:spcPts val="0"/>
              </a:spcBef>
              <a:buFont typeface="Wingdings" panose="05000000000000000000" pitchFamily="2" charset="2"/>
              <a:buChar char="ü"/>
            </a:pPr>
            <a:r>
              <a:rPr lang="en-US" sz="2600" kern="0" dirty="0" smtClean="0">
                <a:solidFill>
                  <a:schemeClr val="tx2">
                    <a:lumMod val="90000"/>
                    <a:lumOff val="10000"/>
                  </a:schemeClr>
                </a:solidFill>
              </a:rPr>
              <a:t>Incident 27 February 16: C-295 Brazilian AF MLG collapse</a:t>
            </a:r>
          </a:p>
          <a:p>
            <a:pPr marL="1080000" lvl="2" indent="-514350">
              <a:lnSpc>
                <a:spcPct val="100000"/>
              </a:lnSpc>
              <a:spcBef>
                <a:spcPts val="0"/>
              </a:spcBef>
              <a:buFont typeface="Wingdings" panose="05000000000000000000" pitchFamily="2" charset="2"/>
              <a:buChar char="ü"/>
            </a:pPr>
            <a:r>
              <a:rPr lang="en-US" sz="2600" kern="0" dirty="0" smtClean="0">
                <a:solidFill>
                  <a:schemeClr val="tx2">
                    <a:lumMod val="90000"/>
                    <a:lumOff val="10000"/>
                  </a:schemeClr>
                </a:solidFill>
              </a:rPr>
              <a:t>Accident 31 July 15: CN-235 Colombian AF crash</a:t>
            </a:r>
          </a:p>
          <a:p>
            <a:pPr marL="514350" lvl="2" indent="-514350">
              <a:lnSpc>
                <a:spcPct val="100000"/>
              </a:lnSpc>
              <a:spcBef>
                <a:spcPts val="1200"/>
              </a:spcBef>
              <a:buFont typeface="+mj-lt"/>
              <a:buAutoNum type="arabicPeriod" startAt="6"/>
            </a:pPr>
            <a:r>
              <a:rPr lang="en-US" sz="2800" b="1" kern="0" dirty="0" smtClean="0">
                <a:solidFill>
                  <a:schemeClr val="tx2">
                    <a:lumMod val="90000"/>
                    <a:lumOff val="10000"/>
                  </a:schemeClr>
                </a:solidFill>
              </a:rPr>
              <a:t>Conclusions</a:t>
            </a:r>
            <a:endParaRPr lang="en-US" sz="2800" b="1" kern="0" dirty="0">
              <a:solidFill>
                <a:schemeClr val="tx2">
                  <a:lumMod val="90000"/>
                  <a:lumOff val="10000"/>
                </a:schemeClr>
              </a:solidFill>
            </a:endParaRPr>
          </a:p>
          <a:p>
            <a:pPr marL="1080000" lvl="2" indent="-514350">
              <a:lnSpc>
                <a:spcPct val="100000"/>
              </a:lnSpc>
              <a:spcBef>
                <a:spcPts val="0"/>
              </a:spcBef>
              <a:buFont typeface="Wingdings" panose="05000000000000000000" pitchFamily="2" charset="2"/>
              <a:buChar char="ü"/>
            </a:pPr>
            <a:endParaRPr lang="en-US" sz="2600" kern="0" dirty="0">
              <a:solidFill>
                <a:schemeClr val="tx2">
                  <a:lumMod val="90000"/>
                  <a:lumOff val="10000"/>
                </a:schemeClr>
              </a:solidFill>
            </a:endParaRPr>
          </a:p>
        </p:txBody>
      </p:sp>
    </p:spTree>
    <p:extLst>
      <p:ext uri="{BB962C8B-B14F-4D97-AF65-F5344CB8AC3E}">
        <p14:creationId xmlns:p14="http://schemas.microsoft.com/office/powerpoint/2010/main" val="1600509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a:spLocks/>
          </p:cNvSpPr>
          <p:nvPr/>
        </p:nvSpPr>
        <p:spPr bwMode="auto">
          <a:xfrm>
            <a:off x="378148" y="324247"/>
            <a:ext cx="9861550" cy="42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42988"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r>
              <a:rPr lang="en-US" sz="2800" b="1" kern="0" dirty="0" smtClean="0">
                <a:solidFill>
                  <a:srgbClr val="00205B">
                    <a:lumMod val="90000"/>
                    <a:lumOff val="10000"/>
                  </a:srgbClr>
                </a:solidFill>
              </a:rPr>
              <a:t>Airbus DS/Military Aircraft portfolio</a:t>
            </a:r>
            <a:endParaRPr lang="en-US" sz="2800" kern="0" dirty="0">
              <a:solidFill>
                <a:srgbClr val="00205B"/>
              </a:solidFill>
            </a:endParaRP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637" y="2746374"/>
            <a:ext cx="7755625" cy="2449739"/>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140" y="828303"/>
            <a:ext cx="10146620" cy="67392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2519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p:cNvSpPr txBox="1">
            <a:spLocks/>
          </p:cNvSpPr>
          <p:nvPr/>
        </p:nvSpPr>
        <p:spPr bwMode="auto">
          <a:xfrm>
            <a:off x="344138" y="212106"/>
            <a:ext cx="9861550" cy="42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42988"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r>
              <a:rPr lang="en-US" sz="2800" b="1" kern="0" dirty="0" smtClean="0">
                <a:solidFill>
                  <a:srgbClr val="00205B">
                    <a:lumMod val="90000"/>
                    <a:lumOff val="10000"/>
                  </a:srgbClr>
                </a:solidFill>
              </a:rPr>
              <a:t>Airbus DS P&amp;FS organization overview</a:t>
            </a:r>
            <a:endParaRPr lang="en-US" sz="2800" kern="0" dirty="0">
              <a:solidFill>
                <a:srgbClr val="00205B"/>
              </a:solidFill>
            </a:endParaRPr>
          </a:p>
        </p:txBody>
      </p:sp>
      <p:grpSp>
        <p:nvGrpSpPr>
          <p:cNvPr id="52" name="51 Grupo"/>
          <p:cNvGrpSpPr/>
          <p:nvPr/>
        </p:nvGrpSpPr>
        <p:grpSpPr>
          <a:xfrm>
            <a:off x="289669" y="751402"/>
            <a:ext cx="10329654" cy="6396350"/>
            <a:chOff x="289669" y="751402"/>
            <a:chExt cx="10329654" cy="6396350"/>
          </a:xfrm>
        </p:grpSpPr>
        <p:grpSp>
          <p:nvGrpSpPr>
            <p:cNvPr id="53" name="52 Grupo"/>
            <p:cNvGrpSpPr/>
            <p:nvPr/>
          </p:nvGrpSpPr>
          <p:grpSpPr>
            <a:xfrm>
              <a:off x="5899734" y="2095425"/>
              <a:ext cx="1473523" cy="1335150"/>
              <a:chOff x="5899734" y="2095425"/>
              <a:chExt cx="1473523" cy="1335150"/>
            </a:xfrm>
          </p:grpSpPr>
          <p:cxnSp>
            <p:nvCxnSpPr>
              <p:cNvPr id="95" name="94 Conector recto"/>
              <p:cNvCxnSpPr/>
              <p:nvPr/>
            </p:nvCxnSpPr>
            <p:spPr bwMode="auto">
              <a:xfrm>
                <a:off x="5907983" y="2095425"/>
                <a:ext cx="0" cy="144532"/>
              </a:xfrm>
              <a:prstGeom prst="line">
                <a:avLst/>
              </a:prstGeom>
              <a:solidFill>
                <a:schemeClr val="bg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6" name="95 Grupo"/>
              <p:cNvGrpSpPr/>
              <p:nvPr/>
            </p:nvGrpSpPr>
            <p:grpSpPr>
              <a:xfrm flipV="1">
                <a:off x="5899734" y="3097931"/>
                <a:ext cx="1473523" cy="332644"/>
                <a:chOff x="1480456" y="2766186"/>
                <a:chExt cx="406401" cy="630080"/>
              </a:xfrm>
            </p:grpSpPr>
            <p:cxnSp>
              <p:nvCxnSpPr>
                <p:cNvPr id="97" name="96 Conector recto"/>
                <p:cNvCxnSpPr/>
                <p:nvPr/>
              </p:nvCxnSpPr>
              <p:spPr bwMode="auto">
                <a:xfrm flipV="1">
                  <a:off x="1480456" y="3097934"/>
                  <a:ext cx="0" cy="298332"/>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97 Conector recto"/>
                <p:cNvCxnSpPr/>
                <p:nvPr/>
              </p:nvCxnSpPr>
              <p:spPr bwMode="auto">
                <a:xfrm flipH="1">
                  <a:off x="1480456" y="3097934"/>
                  <a:ext cx="406401" cy="0"/>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98 Conector recto"/>
                <p:cNvCxnSpPr/>
                <p:nvPr/>
              </p:nvCxnSpPr>
              <p:spPr bwMode="auto">
                <a:xfrm>
                  <a:off x="1886857" y="2766186"/>
                  <a:ext cx="0" cy="331748"/>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54" name="53 Grupo"/>
            <p:cNvGrpSpPr/>
            <p:nvPr/>
          </p:nvGrpSpPr>
          <p:grpSpPr>
            <a:xfrm>
              <a:off x="289669" y="751402"/>
              <a:ext cx="10329654" cy="6396350"/>
              <a:chOff x="289669" y="751402"/>
              <a:chExt cx="10329654" cy="6396350"/>
            </a:xfrm>
          </p:grpSpPr>
          <p:sp>
            <p:nvSpPr>
              <p:cNvPr id="55" name="54 Rectángulo redondeado"/>
              <p:cNvSpPr/>
              <p:nvPr/>
            </p:nvSpPr>
            <p:spPr bwMode="auto">
              <a:xfrm>
                <a:off x="6109438" y="4502303"/>
                <a:ext cx="2298265" cy="2584838"/>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36000" indent="-36000">
                  <a:spcAft>
                    <a:spcPts val="0"/>
                  </a:spcAft>
                  <a:buFont typeface="Wingdings" panose="05000000000000000000" pitchFamily="2" charset="2"/>
                  <a:buChar char="ü"/>
                </a:pPr>
                <a:r>
                  <a:rPr lang="en-US" sz="1600" dirty="0">
                    <a:solidFill>
                      <a:schemeClr val="accent1">
                        <a:lumMod val="75000"/>
                      </a:schemeClr>
                    </a:solidFill>
                    <a:latin typeface="Arial Narrow" panose="020B0606020202030204" pitchFamily="34" charset="0"/>
                  </a:rPr>
                  <a:t>Manage Customer Safety </a:t>
                </a:r>
                <a:r>
                  <a:rPr lang="en-US" sz="1600" dirty="0" err="1">
                    <a:solidFill>
                      <a:schemeClr val="accent1">
                        <a:lumMod val="75000"/>
                      </a:schemeClr>
                    </a:solidFill>
                    <a:latin typeface="Arial Narrow" panose="020B0606020202030204" pitchFamily="34" charset="0"/>
                  </a:rPr>
                  <a:t>Programmes</a:t>
                </a:r>
                <a:endParaRPr lang="en-US" sz="1600" dirty="0">
                  <a:solidFill>
                    <a:schemeClr val="accent1">
                      <a:lumMod val="75000"/>
                    </a:schemeClr>
                  </a:solidFill>
                  <a:latin typeface="Arial Narrow" panose="020B0606020202030204" pitchFamily="34" charset="0"/>
                </a:endParaRPr>
              </a:p>
              <a:p>
                <a:pPr marL="36000" indent="-36000">
                  <a:spcAft>
                    <a:spcPts val="0"/>
                  </a:spcAft>
                  <a:buFont typeface="Wingdings" panose="05000000000000000000" pitchFamily="2" charset="2"/>
                  <a:buChar char="ü"/>
                </a:pPr>
                <a:r>
                  <a:rPr lang="en-US" sz="1600" dirty="0">
                    <a:solidFill>
                      <a:schemeClr val="accent1">
                        <a:lumMod val="75000"/>
                      </a:schemeClr>
                    </a:solidFill>
                    <a:latin typeface="Arial Narrow" panose="020B0606020202030204" pitchFamily="34" charset="0"/>
                  </a:rPr>
                  <a:t>POC for Customers with signed contracts for Safety support</a:t>
                </a:r>
              </a:p>
              <a:p>
                <a:pPr marL="36000" indent="-36000">
                  <a:spcAft>
                    <a:spcPts val="0"/>
                  </a:spcAft>
                  <a:buFont typeface="Wingdings" panose="05000000000000000000" pitchFamily="2" charset="2"/>
                  <a:buChar char="ü"/>
                </a:pPr>
                <a:r>
                  <a:rPr lang="en-US" sz="1600" dirty="0">
                    <a:solidFill>
                      <a:schemeClr val="accent1">
                        <a:lumMod val="75000"/>
                      </a:schemeClr>
                    </a:solidFill>
                    <a:latin typeface="Arial Narrow" panose="020B0606020202030204" pitchFamily="34" charset="0"/>
                  </a:rPr>
                  <a:t>Getafe, </a:t>
                </a:r>
                <a:r>
                  <a:rPr lang="en-US" sz="1600" dirty="0" err="1">
                    <a:solidFill>
                      <a:schemeClr val="accent1">
                        <a:lumMod val="75000"/>
                      </a:schemeClr>
                    </a:solidFill>
                    <a:latin typeface="Arial Narrow" panose="020B0606020202030204" pitchFamily="34" charset="0"/>
                  </a:rPr>
                  <a:t>Manching</a:t>
                </a:r>
                <a:r>
                  <a:rPr lang="en-US" sz="1600" dirty="0">
                    <a:solidFill>
                      <a:schemeClr val="accent1">
                        <a:lumMod val="75000"/>
                      </a:schemeClr>
                    </a:solidFill>
                    <a:latin typeface="Arial Narrow" panose="020B0606020202030204" pitchFamily="34" charset="0"/>
                  </a:rPr>
                  <a:t> &amp; Seville </a:t>
                </a:r>
                <a:r>
                  <a:rPr lang="en-US" sz="1600" dirty="0" err="1">
                    <a:solidFill>
                      <a:schemeClr val="accent1">
                        <a:lumMod val="75000"/>
                      </a:schemeClr>
                    </a:solidFill>
                    <a:latin typeface="Arial Narrow" panose="020B0606020202030204" pitchFamily="34" charset="0"/>
                  </a:rPr>
                  <a:t>CCCs</a:t>
                </a:r>
                <a:r>
                  <a:rPr lang="en-US" sz="1600" dirty="0">
                    <a:solidFill>
                      <a:schemeClr val="accent1">
                        <a:lumMod val="75000"/>
                      </a:schemeClr>
                    </a:solidFill>
                    <a:latin typeface="Arial Narrow" panose="020B0606020202030204" pitchFamily="34" charset="0"/>
                  </a:rPr>
                  <a:t> </a:t>
                </a:r>
                <a:r>
                  <a:rPr lang="en-US" sz="1600" dirty="0" err="1">
                    <a:solidFill>
                      <a:schemeClr val="accent1">
                        <a:lumMod val="75000"/>
                      </a:schemeClr>
                    </a:solidFill>
                    <a:latin typeface="Arial Narrow" panose="020B0606020202030204" pitchFamily="34" charset="0"/>
                  </a:rPr>
                  <a:t>Maint</a:t>
                </a:r>
                <a:r>
                  <a:rPr lang="en-US" sz="1600" dirty="0">
                    <a:solidFill>
                      <a:schemeClr val="accent1">
                        <a:lumMod val="75000"/>
                      </a:schemeClr>
                    </a:solidFill>
                    <a:latin typeface="Arial Narrow" panose="020B0606020202030204" pitchFamily="34" charset="0"/>
                  </a:rPr>
                  <a:t>.</a:t>
                </a:r>
              </a:p>
              <a:p>
                <a:pPr marL="36000" indent="-36000">
                  <a:spcAft>
                    <a:spcPts val="0"/>
                  </a:spcAft>
                  <a:buFont typeface="Wingdings" panose="05000000000000000000" pitchFamily="2" charset="2"/>
                  <a:buChar char="ü"/>
                </a:pPr>
                <a:r>
                  <a:rPr lang="en-US" sz="1600" dirty="0">
                    <a:solidFill>
                      <a:schemeClr val="accent1">
                        <a:lumMod val="75000"/>
                      </a:schemeClr>
                    </a:solidFill>
                    <a:latin typeface="Arial Narrow" panose="020B0606020202030204" pitchFamily="34" charset="0"/>
                  </a:rPr>
                  <a:t>Go Team Training &amp; Equipment</a:t>
                </a:r>
              </a:p>
            </p:txBody>
          </p:sp>
          <p:sp>
            <p:nvSpPr>
              <p:cNvPr id="56" name="55 Rectángulo redondeado"/>
              <p:cNvSpPr/>
              <p:nvPr/>
            </p:nvSpPr>
            <p:spPr bwMode="auto">
              <a:xfrm>
                <a:off x="8613180" y="4522637"/>
                <a:ext cx="1938135" cy="2284563"/>
              </a:xfrm>
              <a:prstGeom prst="round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36000" indent="-36000">
                  <a:spcAft>
                    <a:spcPts val="0"/>
                  </a:spcAft>
                  <a:buFont typeface="Wingdings" panose="05000000000000000000" pitchFamily="2" charset="2"/>
                  <a:buChar char="ü"/>
                </a:pPr>
                <a:r>
                  <a:rPr lang="es-ES" sz="1600" dirty="0">
                    <a:solidFill>
                      <a:schemeClr val="accent1">
                        <a:lumMod val="75000"/>
                      </a:schemeClr>
                    </a:solidFill>
                    <a:latin typeface="Arial Narrow" panose="020B0606020202030204" pitchFamily="34" charset="0"/>
                  </a:rPr>
                  <a:t>Safety </a:t>
                </a:r>
                <a:r>
                  <a:rPr lang="es-ES" sz="1600" dirty="0" err="1">
                    <a:solidFill>
                      <a:schemeClr val="accent1">
                        <a:lumMod val="75000"/>
                      </a:schemeClr>
                    </a:solidFill>
                    <a:latin typeface="Arial Narrow" panose="020B0606020202030204" pitchFamily="34" charset="0"/>
                  </a:rPr>
                  <a:t>Mgt</a:t>
                </a:r>
                <a:r>
                  <a:rPr lang="es-ES" sz="1600" dirty="0">
                    <a:solidFill>
                      <a:schemeClr val="accent1">
                        <a:lumMod val="75000"/>
                      </a:schemeClr>
                    </a:solidFill>
                    <a:latin typeface="Arial Narrow" panose="020B0606020202030204" pitchFamily="34" charset="0"/>
                  </a:rPr>
                  <a:t> </a:t>
                </a:r>
                <a:r>
                  <a:rPr lang="es-ES" sz="1600" dirty="0" err="1">
                    <a:solidFill>
                      <a:schemeClr val="accent1">
                        <a:lumMod val="75000"/>
                      </a:schemeClr>
                    </a:solidFill>
                    <a:latin typeface="Arial Narrow" panose="020B0606020202030204" pitchFamily="34" charset="0"/>
                  </a:rPr>
                  <a:t>System</a:t>
                </a:r>
                <a:r>
                  <a:rPr lang="es-ES" sz="1600" dirty="0">
                    <a:solidFill>
                      <a:schemeClr val="accent1">
                        <a:lumMod val="75000"/>
                      </a:schemeClr>
                    </a:solidFill>
                    <a:latin typeface="Arial Narrow" panose="020B0606020202030204" pitchFamily="34" charset="0"/>
                  </a:rPr>
                  <a:t> </a:t>
                </a:r>
                <a:r>
                  <a:rPr lang="es-ES" sz="1600" dirty="0" err="1">
                    <a:solidFill>
                      <a:schemeClr val="accent1">
                        <a:lumMod val="75000"/>
                      </a:schemeClr>
                    </a:solidFill>
                    <a:latin typeface="Arial Narrow" panose="020B0606020202030204" pitchFamily="34" charset="0"/>
                  </a:rPr>
                  <a:t>implementation</a:t>
                </a:r>
                <a:endParaRPr lang="es-ES" sz="1600" dirty="0">
                  <a:solidFill>
                    <a:schemeClr val="accent1">
                      <a:lumMod val="75000"/>
                    </a:schemeClr>
                  </a:solidFill>
                  <a:latin typeface="Arial Narrow" panose="020B0606020202030204" pitchFamily="34" charset="0"/>
                </a:endParaRPr>
              </a:p>
              <a:p>
                <a:pPr marL="36000" indent="-36000">
                  <a:spcAft>
                    <a:spcPts val="0"/>
                  </a:spcAft>
                  <a:buFont typeface="Wingdings" panose="05000000000000000000" pitchFamily="2" charset="2"/>
                  <a:buChar char="ü"/>
                </a:pPr>
                <a:r>
                  <a:rPr lang="es-ES" sz="1600" dirty="0">
                    <a:solidFill>
                      <a:schemeClr val="accent1">
                        <a:lumMod val="75000"/>
                      </a:schemeClr>
                    </a:solidFill>
                    <a:latin typeface="Arial Narrow" panose="020B0606020202030204" pitchFamily="34" charset="0"/>
                  </a:rPr>
                  <a:t>Safety </a:t>
                </a:r>
                <a:r>
                  <a:rPr lang="es-ES" sz="1600" dirty="0" err="1">
                    <a:solidFill>
                      <a:schemeClr val="accent1">
                        <a:lumMod val="75000"/>
                      </a:schemeClr>
                    </a:solidFill>
                    <a:latin typeface="Arial Narrow" panose="020B0606020202030204" pitchFamily="34" charset="0"/>
                  </a:rPr>
                  <a:t>Policy</a:t>
                </a:r>
                <a:r>
                  <a:rPr lang="es-ES" sz="1600" dirty="0">
                    <a:solidFill>
                      <a:schemeClr val="accent1">
                        <a:lumMod val="75000"/>
                      </a:schemeClr>
                    </a:solidFill>
                    <a:latin typeface="Arial Narrow" panose="020B0606020202030204" pitchFamily="34" charset="0"/>
                  </a:rPr>
                  <a:t> </a:t>
                </a:r>
                <a:r>
                  <a:rPr lang="es-ES" sz="1600" dirty="0" err="1">
                    <a:solidFill>
                      <a:schemeClr val="accent1">
                        <a:lumMod val="75000"/>
                      </a:schemeClr>
                    </a:solidFill>
                    <a:latin typeface="Arial Narrow" panose="020B0606020202030204" pitchFamily="34" charset="0"/>
                  </a:rPr>
                  <a:t>deployment</a:t>
                </a:r>
                <a:endParaRPr lang="es-ES" sz="1600" dirty="0">
                  <a:solidFill>
                    <a:schemeClr val="accent1">
                      <a:lumMod val="75000"/>
                    </a:schemeClr>
                  </a:solidFill>
                  <a:latin typeface="Arial Narrow" panose="020B0606020202030204" pitchFamily="34" charset="0"/>
                </a:endParaRPr>
              </a:p>
              <a:p>
                <a:pPr marL="36000" indent="-36000">
                  <a:spcAft>
                    <a:spcPts val="0"/>
                  </a:spcAft>
                  <a:buFont typeface="Wingdings" panose="05000000000000000000" pitchFamily="2" charset="2"/>
                  <a:buChar char="ü"/>
                </a:pPr>
                <a:r>
                  <a:rPr lang="es-ES" sz="1600" dirty="0" err="1">
                    <a:solidFill>
                      <a:schemeClr val="accent1">
                        <a:lumMod val="75000"/>
                      </a:schemeClr>
                    </a:solidFill>
                    <a:latin typeface="Arial Narrow" panose="020B0606020202030204" pitchFamily="34" charset="0"/>
                  </a:rPr>
                  <a:t>Product</a:t>
                </a:r>
                <a:r>
                  <a:rPr lang="es-ES" sz="1600" dirty="0">
                    <a:solidFill>
                      <a:schemeClr val="accent1">
                        <a:lumMod val="75000"/>
                      </a:schemeClr>
                    </a:solidFill>
                    <a:latin typeface="Arial Narrow" panose="020B0606020202030204" pitchFamily="34" charset="0"/>
                  </a:rPr>
                  <a:t> Safety Training &amp;  </a:t>
                </a:r>
                <a:r>
                  <a:rPr lang="es-ES" sz="1600" dirty="0" err="1">
                    <a:solidFill>
                      <a:schemeClr val="accent1">
                        <a:lumMod val="75000"/>
                      </a:schemeClr>
                    </a:solidFill>
                    <a:latin typeface="Arial Narrow" panose="020B0606020202030204" pitchFamily="34" charset="0"/>
                  </a:rPr>
                  <a:t>competences</a:t>
                </a:r>
                <a:endParaRPr lang="es-ES" sz="1600" dirty="0">
                  <a:solidFill>
                    <a:schemeClr val="accent1">
                      <a:lumMod val="75000"/>
                    </a:schemeClr>
                  </a:solidFill>
                  <a:latin typeface="Arial Narrow" panose="020B0606020202030204" pitchFamily="34" charset="0"/>
                </a:endParaRPr>
              </a:p>
              <a:p>
                <a:pPr marL="36000" indent="-36000">
                  <a:spcAft>
                    <a:spcPts val="0"/>
                  </a:spcAft>
                  <a:buFont typeface="Wingdings" panose="05000000000000000000" pitchFamily="2" charset="2"/>
                  <a:buChar char="ü"/>
                </a:pPr>
                <a:r>
                  <a:rPr lang="es-ES" sz="1600" dirty="0">
                    <a:solidFill>
                      <a:schemeClr val="accent1">
                        <a:lumMod val="75000"/>
                      </a:schemeClr>
                    </a:solidFill>
                    <a:latin typeface="Arial Narrow" panose="020B0606020202030204" pitchFamily="34" charset="0"/>
                  </a:rPr>
                  <a:t>Safety </a:t>
                </a:r>
                <a:r>
                  <a:rPr lang="es-ES" sz="1600" dirty="0" err="1">
                    <a:solidFill>
                      <a:schemeClr val="accent1">
                        <a:lumMod val="75000"/>
                      </a:schemeClr>
                    </a:solidFill>
                    <a:latin typeface="Arial Narrow" panose="020B0606020202030204" pitchFamily="34" charset="0"/>
                  </a:rPr>
                  <a:t>comms</a:t>
                </a:r>
                <a:r>
                  <a:rPr lang="es-ES" sz="1600" dirty="0">
                    <a:solidFill>
                      <a:schemeClr val="accent1">
                        <a:lumMod val="75000"/>
                      </a:schemeClr>
                    </a:solidFill>
                    <a:latin typeface="Arial Narrow" panose="020B0606020202030204" pitchFamily="34" charset="0"/>
                  </a:rPr>
                  <a:t> and training</a:t>
                </a:r>
              </a:p>
            </p:txBody>
          </p:sp>
          <p:sp>
            <p:nvSpPr>
              <p:cNvPr id="57" name="56 Rectángulo redondeado"/>
              <p:cNvSpPr/>
              <p:nvPr/>
            </p:nvSpPr>
            <p:spPr bwMode="auto">
              <a:xfrm>
                <a:off x="358653" y="4390428"/>
                <a:ext cx="2497074" cy="2757324"/>
              </a:xfrm>
              <a:prstGeom prst="roundRect">
                <a:avLst>
                  <a:gd name="adj" fmla="val 16057"/>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36000" indent="-36000">
                  <a:spcAft>
                    <a:spcPts val="0"/>
                  </a:spcAft>
                  <a:buFont typeface="Wingdings" panose="05000000000000000000" pitchFamily="2" charset="2"/>
                  <a:buChar char="ü"/>
                </a:pPr>
                <a:r>
                  <a:rPr lang="es-ES" sz="1600" dirty="0" err="1">
                    <a:solidFill>
                      <a:schemeClr val="accent1">
                        <a:lumMod val="75000"/>
                      </a:schemeClr>
                    </a:solidFill>
                    <a:latin typeface="Arial Narrow" panose="020B0606020202030204" pitchFamily="34" charset="0"/>
                  </a:rPr>
                  <a:t>Manage</a:t>
                </a:r>
                <a:r>
                  <a:rPr lang="es-ES" sz="1600" dirty="0">
                    <a:solidFill>
                      <a:schemeClr val="accent1">
                        <a:lumMod val="75000"/>
                      </a:schemeClr>
                    </a:solidFill>
                    <a:latin typeface="Arial Narrow" panose="020B0606020202030204" pitchFamily="34" charset="0"/>
                  </a:rPr>
                  <a:t> </a:t>
                </a:r>
                <a:r>
                  <a:rPr lang="en-US" sz="1600" dirty="0">
                    <a:solidFill>
                      <a:schemeClr val="accent1">
                        <a:lumMod val="75000"/>
                      </a:schemeClr>
                    </a:solidFill>
                    <a:latin typeface="Arial Narrow" panose="020B0606020202030204" pitchFamily="34" charset="0"/>
                  </a:rPr>
                  <a:t>P&amp;FS process and </a:t>
                </a:r>
                <a:r>
                  <a:rPr lang="en-US" sz="1600" dirty="0" err="1" smtClean="0">
                    <a:solidFill>
                      <a:schemeClr val="accent1">
                        <a:lumMod val="75000"/>
                      </a:schemeClr>
                    </a:solidFill>
                    <a:latin typeface="Arial Narrow" panose="020B0606020202030204" pitchFamily="34" charset="0"/>
                  </a:rPr>
                  <a:t>admni</a:t>
                </a:r>
                <a:r>
                  <a:rPr lang="en-US" sz="1600" dirty="0" smtClean="0">
                    <a:solidFill>
                      <a:schemeClr val="accent1">
                        <a:lumMod val="75000"/>
                      </a:schemeClr>
                    </a:solidFill>
                    <a:latin typeface="Arial Narrow" panose="020B0606020202030204" pitchFamily="34" charset="0"/>
                  </a:rPr>
                  <a:t> the P&amp;FS tool</a:t>
                </a:r>
                <a:endParaRPr lang="en-US" sz="1600" dirty="0">
                  <a:solidFill>
                    <a:schemeClr val="accent1">
                      <a:lumMod val="75000"/>
                    </a:schemeClr>
                  </a:solidFill>
                  <a:latin typeface="Arial Narrow" panose="020B0606020202030204" pitchFamily="34" charset="0"/>
                </a:endParaRPr>
              </a:p>
              <a:p>
                <a:pPr marL="36000" indent="-36000">
                  <a:spcAft>
                    <a:spcPts val="0"/>
                  </a:spcAft>
                  <a:buFont typeface="Wingdings" panose="05000000000000000000" pitchFamily="2" charset="2"/>
                  <a:buChar char="ü"/>
                </a:pPr>
                <a:r>
                  <a:rPr lang="en-US" sz="1600" dirty="0">
                    <a:solidFill>
                      <a:schemeClr val="accent1">
                        <a:lumMod val="75000"/>
                      </a:schemeClr>
                    </a:solidFill>
                    <a:latin typeface="Arial Narrow" panose="020B0606020202030204" pitchFamily="34" charset="0"/>
                  </a:rPr>
                  <a:t>Chair </a:t>
                </a:r>
                <a:r>
                  <a:rPr lang="en-US" sz="1600" dirty="0" err="1">
                    <a:solidFill>
                      <a:schemeClr val="accent1">
                        <a:lumMod val="75000"/>
                      </a:schemeClr>
                    </a:solidFill>
                    <a:latin typeface="Arial Narrow" panose="020B0606020202030204" pitchFamily="34" charset="0"/>
                  </a:rPr>
                  <a:t>P&amp;FS</a:t>
                </a:r>
                <a:r>
                  <a:rPr lang="en-US" sz="1600" dirty="0">
                    <a:solidFill>
                      <a:schemeClr val="accent1">
                        <a:lumMod val="75000"/>
                      </a:schemeClr>
                    </a:solidFill>
                    <a:latin typeface="Arial Narrow" panose="020B0606020202030204" pitchFamily="34" charset="0"/>
                  </a:rPr>
                  <a:t> Permanent Committee</a:t>
                </a:r>
              </a:p>
              <a:p>
                <a:pPr marL="36000" indent="-36000">
                  <a:spcAft>
                    <a:spcPts val="0"/>
                  </a:spcAft>
                  <a:buFont typeface="Wingdings" panose="05000000000000000000" pitchFamily="2" charset="2"/>
                  <a:buChar char="ü"/>
                </a:pPr>
                <a:r>
                  <a:rPr lang="en-US" sz="1600" dirty="0">
                    <a:solidFill>
                      <a:schemeClr val="accent1">
                        <a:lumMod val="75000"/>
                      </a:schemeClr>
                    </a:solidFill>
                    <a:latin typeface="Arial Narrow" panose="020B0606020202030204" pitchFamily="34" charset="0"/>
                  </a:rPr>
                  <a:t>Contact point in front of </a:t>
                </a:r>
                <a:r>
                  <a:rPr lang="en-US" sz="1600" dirty="0" err="1">
                    <a:solidFill>
                      <a:schemeClr val="accent1">
                        <a:lumMod val="75000"/>
                      </a:schemeClr>
                    </a:solidFill>
                    <a:latin typeface="Arial Narrow" panose="020B0606020202030204" pitchFamily="34" charset="0"/>
                  </a:rPr>
                  <a:t>Airw</a:t>
                </a:r>
                <a:r>
                  <a:rPr lang="en-US" sz="1600" dirty="0">
                    <a:solidFill>
                      <a:schemeClr val="accent1">
                        <a:lumMod val="75000"/>
                      </a:schemeClr>
                    </a:solidFill>
                    <a:latin typeface="Arial Narrow" panose="020B0606020202030204" pitchFamily="34" charset="0"/>
                  </a:rPr>
                  <a:t>. Authorities &amp; internal </a:t>
                </a:r>
                <a:r>
                  <a:rPr lang="en-US" sz="1600" dirty="0" err="1">
                    <a:solidFill>
                      <a:schemeClr val="accent1">
                        <a:lumMod val="75000"/>
                      </a:schemeClr>
                    </a:solidFill>
                    <a:latin typeface="Arial Narrow" panose="020B0606020202030204" pitchFamily="34" charset="0"/>
                  </a:rPr>
                  <a:t>dpts</a:t>
                </a:r>
                <a:endParaRPr lang="en-US" sz="1600" dirty="0">
                  <a:solidFill>
                    <a:schemeClr val="accent1">
                      <a:lumMod val="75000"/>
                    </a:schemeClr>
                  </a:solidFill>
                  <a:latin typeface="Arial Narrow" panose="020B0606020202030204" pitchFamily="34" charset="0"/>
                </a:endParaRPr>
              </a:p>
              <a:p>
                <a:pPr marL="36000" indent="-36000">
                  <a:spcAft>
                    <a:spcPts val="0"/>
                  </a:spcAft>
                  <a:buFont typeface="Wingdings" panose="05000000000000000000" pitchFamily="2" charset="2"/>
                  <a:buChar char="ü"/>
                </a:pPr>
                <a:r>
                  <a:rPr lang="es-ES" sz="1600" dirty="0" err="1">
                    <a:solidFill>
                      <a:schemeClr val="accent1">
                        <a:lumMod val="75000"/>
                      </a:schemeClr>
                    </a:solidFill>
                    <a:latin typeface="Arial Narrow" panose="020B0606020202030204" pitchFamily="34" charset="0"/>
                  </a:rPr>
                  <a:t>Disseminate</a:t>
                </a:r>
                <a:r>
                  <a:rPr lang="es-ES" sz="1600" dirty="0">
                    <a:solidFill>
                      <a:schemeClr val="accent1">
                        <a:lumMod val="75000"/>
                      </a:schemeClr>
                    </a:solidFill>
                    <a:latin typeface="Arial Narrow" panose="020B0606020202030204" pitchFamily="34" charset="0"/>
                  </a:rPr>
                  <a:t> </a:t>
                </a:r>
                <a:r>
                  <a:rPr lang="es-ES" sz="1600" dirty="0" err="1">
                    <a:solidFill>
                      <a:schemeClr val="accent1">
                        <a:lumMod val="75000"/>
                      </a:schemeClr>
                    </a:solidFill>
                    <a:latin typeface="Arial Narrow" panose="020B0606020202030204" pitchFamily="34" charset="0"/>
                  </a:rPr>
                  <a:t>lessons</a:t>
                </a:r>
                <a:r>
                  <a:rPr lang="es-ES" sz="1600" dirty="0">
                    <a:solidFill>
                      <a:schemeClr val="accent1">
                        <a:lumMod val="75000"/>
                      </a:schemeClr>
                    </a:solidFill>
                    <a:latin typeface="Arial Narrow" panose="020B0606020202030204" pitchFamily="34" charset="0"/>
                  </a:rPr>
                  <a:t> </a:t>
                </a:r>
                <a:r>
                  <a:rPr lang="es-ES" sz="1600" dirty="0" err="1" smtClean="0">
                    <a:solidFill>
                      <a:schemeClr val="accent1">
                        <a:lumMod val="75000"/>
                      </a:schemeClr>
                    </a:solidFill>
                    <a:latin typeface="Arial Narrow" panose="020B0606020202030204" pitchFamily="34" charset="0"/>
                  </a:rPr>
                  <a:t>learned</a:t>
                </a:r>
                <a:endParaRPr lang="es-ES" sz="1600" dirty="0">
                  <a:solidFill>
                    <a:schemeClr val="accent1">
                      <a:lumMod val="75000"/>
                    </a:schemeClr>
                  </a:solidFill>
                  <a:latin typeface="Arial Narrow" panose="020B0606020202030204" pitchFamily="34" charset="0"/>
                </a:endParaRPr>
              </a:p>
              <a:p>
                <a:pPr marL="36000" indent="-36000">
                  <a:spcAft>
                    <a:spcPts val="0"/>
                  </a:spcAft>
                  <a:buFont typeface="Wingdings" panose="05000000000000000000" pitchFamily="2" charset="2"/>
                  <a:buChar char="ü"/>
                </a:pPr>
                <a:r>
                  <a:rPr lang="es-ES" sz="1600" dirty="0" err="1">
                    <a:solidFill>
                      <a:schemeClr val="accent1">
                        <a:lumMod val="75000"/>
                      </a:schemeClr>
                    </a:solidFill>
                    <a:latin typeface="Arial Narrow" panose="020B0606020202030204" pitchFamily="34" charset="0"/>
                  </a:rPr>
                  <a:t>SARE</a:t>
                </a:r>
                <a:r>
                  <a:rPr lang="es-ES" sz="1600" dirty="0">
                    <a:solidFill>
                      <a:schemeClr val="accent1">
                        <a:lumMod val="75000"/>
                      </a:schemeClr>
                    </a:solidFill>
                    <a:latin typeface="Arial Narrow" panose="020B0606020202030204" pitchFamily="34" charset="0"/>
                  </a:rPr>
                  <a:t> (Safety </a:t>
                </a:r>
                <a:r>
                  <a:rPr lang="es-ES" sz="1600" dirty="0" err="1">
                    <a:solidFill>
                      <a:schemeClr val="accent1">
                        <a:lumMod val="75000"/>
                      </a:schemeClr>
                    </a:solidFill>
                    <a:latin typeface="Arial Narrow" panose="020B0606020202030204" pitchFamily="34" charset="0"/>
                  </a:rPr>
                  <a:t>req</a:t>
                </a:r>
                <a:r>
                  <a:rPr lang="es-ES" sz="1600" dirty="0">
                    <a:solidFill>
                      <a:schemeClr val="accent1">
                        <a:lumMod val="75000"/>
                      </a:schemeClr>
                    </a:solidFill>
                    <a:latin typeface="Arial Narrow" panose="020B0606020202030204" pitchFamily="34" charset="0"/>
                  </a:rPr>
                  <a:t>.) </a:t>
                </a:r>
                <a:r>
                  <a:rPr lang="es-ES" sz="1600" dirty="0" err="1">
                    <a:solidFill>
                      <a:schemeClr val="accent1">
                        <a:lumMod val="75000"/>
                      </a:schemeClr>
                    </a:solidFill>
                    <a:latin typeface="Arial Narrow" panose="020B0606020202030204" pitchFamily="34" charset="0"/>
                  </a:rPr>
                  <a:t>definition</a:t>
                </a:r>
                <a:r>
                  <a:rPr lang="es-ES" sz="1600" dirty="0">
                    <a:solidFill>
                      <a:schemeClr val="accent1">
                        <a:lumMod val="75000"/>
                      </a:schemeClr>
                    </a:solidFill>
                    <a:latin typeface="Arial Narrow" panose="020B0606020202030204" pitchFamily="34" charset="0"/>
                  </a:rPr>
                  <a:t> and </a:t>
                </a:r>
                <a:r>
                  <a:rPr lang="es-ES" sz="1600" dirty="0" err="1">
                    <a:solidFill>
                      <a:schemeClr val="accent1">
                        <a:lumMod val="75000"/>
                      </a:schemeClr>
                    </a:solidFill>
                    <a:latin typeface="Arial Narrow" panose="020B0606020202030204" pitchFamily="34" charset="0"/>
                  </a:rPr>
                  <a:t>follow</a:t>
                </a:r>
                <a:r>
                  <a:rPr lang="es-ES" sz="1600" dirty="0">
                    <a:solidFill>
                      <a:schemeClr val="accent1">
                        <a:lumMod val="75000"/>
                      </a:schemeClr>
                    </a:solidFill>
                    <a:latin typeface="Arial Narrow" panose="020B0606020202030204" pitchFamily="34" charset="0"/>
                  </a:rPr>
                  <a:t>-up</a:t>
                </a:r>
                <a:endParaRPr lang="en-US" sz="1600" dirty="0">
                  <a:solidFill>
                    <a:schemeClr val="accent1">
                      <a:lumMod val="75000"/>
                    </a:schemeClr>
                  </a:solidFill>
                  <a:latin typeface="Arial Narrow" panose="020B0606020202030204" pitchFamily="34" charset="0"/>
                </a:endParaRPr>
              </a:p>
            </p:txBody>
          </p:sp>
          <p:sp>
            <p:nvSpPr>
              <p:cNvPr id="58" name="57 Forma libre"/>
              <p:cNvSpPr/>
              <p:nvPr/>
            </p:nvSpPr>
            <p:spPr>
              <a:xfrm>
                <a:off x="5090370" y="2278068"/>
                <a:ext cx="1635227" cy="819866"/>
              </a:xfrm>
              <a:custGeom>
                <a:avLst/>
                <a:gdLst>
                  <a:gd name="connsiteX0" fmla="*/ 0 w 1903188"/>
                  <a:gd name="connsiteY0" fmla="*/ 0 h 1130504"/>
                  <a:gd name="connsiteX1" fmla="*/ 1903188 w 1903188"/>
                  <a:gd name="connsiteY1" fmla="*/ 0 h 1130504"/>
                  <a:gd name="connsiteX2" fmla="*/ 1903188 w 1903188"/>
                  <a:gd name="connsiteY2" fmla="*/ 1130504 h 1130504"/>
                  <a:gd name="connsiteX3" fmla="*/ 0 w 1903188"/>
                  <a:gd name="connsiteY3" fmla="*/ 1130504 h 1130504"/>
                  <a:gd name="connsiteX4" fmla="*/ 0 w 1903188"/>
                  <a:gd name="connsiteY4" fmla="*/ 0 h 1130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188" h="1130504">
                    <a:moveTo>
                      <a:pt x="0" y="0"/>
                    </a:moveTo>
                    <a:lnTo>
                      <a:pt x="1903188" y="0"/>
                    </a:lnTo>
                    <a:lnTo>
                      <a:pt x="1903188" y="1130504"/>
                    </a:lnTo>
                    <a:lnTo>
                      <a:pt x="0" y="1130504"/>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8890" tIns="8890" rIns="8890" bIns="121993" numCol="1" spcCol="1270" anchor="ctr" anchorCtr="0">
                <a:noAutofit/>
              </a:bodyPr>
              <a:lstStyle/>
              <a:p>
                <a:pPr algn="ctr" defTabSz="622300">
                  <a:lnSpc>
                    <a:spcPct val="90000"/>
                  </a:lnSpc>
                  <a:spcAft>
                    <a:spcPts val="0"/>
                  </a:spcAft>
                </a:pPr>
                <a:endParaRPr lang="en-GB" sz="1400" b="1" dirty="0" smtClean="0">
                  <a:solidFill>
                    <a:srgbClr val="FFFFFF"/>
                  </a:solidFill>
                  <a:effectLst>
                    <a:outerShdw blurRad="38100" dist="38100" dir="2700000" algn="tl">
                      <a:srgbClr val="000000">
                        <a:alpha val="43137"/>
                      </a:srgbClr>
                    </a:outerShdw>
                  </a:effectLst>
                </a:endParaRPr>
              </a:p>
              <a:p>
                <a:pPr algn="ctr" defTabSz="622300">
                  <a:lnSpc>
                    <a:spcPct val="90000"/>
                  </a:lnSpc>
                  <a:spcAft>
                    <a:spcPts val="0"/>
                  </a:spcAft>
                </a:pPr>
                <a:r>
                  <a:rPr lang="en-GB" sz="1800" b="1" dirty="0" smtClean="0">
                    <a:solidFill>
                      <a:srgbClr val="FFFFFF"/>
                    </a:solidFill>
                    <a:effectLst>
                      <a:outerShdw blurRad="38100" dist="38100" dir="2700000" algn="tl">
                        <a:srgbClr val="000000">
                          <a:alpha val="43137"/>
                        </a:srgbClr>
                      </a:outerShdw>
                    </a:effectLst>
                  </a:rPr>
                  <a:t>TADF</a:t>
                </a:r>
              </a:p>
              <a:p>
                <a:pPr algn="ctr" defTabSz="622300">
                  <a:spcBef>
                    <a:spcPts val="600"/>
                  </a:spcBef>
                  <a:spcAft>
                    <a:spcPts val="1200"/>
                  </a:spcAft>
                </a:pPr>
                <a:r>
                  <a:rPr lang="en-GB" sz="1400" b="1" dirty="0" smtClean="0">
                    <a:solidFill>
                      <a:srgbClr val="FFFFFF"/>
                    </a:solidFill>
                  </a:rPr>
                  <a:t>Product  Safety</a:t>
                </a:r>
              </a:p>
            </p:txBody>
          </p:sp>
          <p:sp>
            <p:nvSpPr>
              <p:cNvPr id="59" name="58 Forma libre"/>
              <p:cNvSpPr/>
              <p:nvPr/>
            </p:nvSpPr>
            <p:spPr>
              <a:xfrm>
                <a:off x="8853091" y="3447123"/>
                <a:ext cx="1458312" cy="864518"/>
              </a:xfrm>
              <a:custGeom>
                <a:avLst/>
                <a:gdLst>
                  <a:gd name="connsiteX0" fmla="*/ 0 w 1669742"/>
                  <a:gd name="connsiteY0" fmla="*/ 0 h 864518"/>
                  <a:gd name="connsiteX1" fmla="*/ 1669742 w 1669742"/>
                  <a:gd name="connsiteY1" fmla="*/ 0 h 864518"/>
                  <a:gd name="connsiteX2" fmla="*/ 1669742 w 1669742"/>
                  <a:gd name="connsiteY2" fmla="*/ 864518 h 864518"/>
                  <a:gd name="connsiteX3" fmla="*/ 0 w 1669742"/>
                  <a:gd name="connsiteY3" fmla="*/ 864518 h 864518"/>
                  <a:gd name="connsiteX4" fmla="*/ 0 w 1669742"/>
                  <a:gd name="connsiteY4" fmla="*/ 0 h 86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742" h="864518">
                    <a:moveTo>
                      <a:pt x="0" y="0"/>
                    </a:moveTo>
                    <a:lnTo>
                      <a:pt x="1669742" y="0"/>
                    </a:lnTo>
                    <a:lnTo>
                      <a:pt x="1669742" y="864518"/>
                    </a:lnTo>
                    <a:lnTo>
                      <a:pt x="0" y="864518"/>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8890" tIns="8890" rIns="8890" bIns="121993" numCol="1" spcCol="1270" anchor="ctr" anchorCtr="0">
                <a:noAutofit/>
              </a:bodyPr>
              <a:lstStyle/>
              <a:p>
                <a:pPr algn="ctr" defTabSz="622300">
                  <a:spcBef>
                    <a:spcPts val="1800"/>
                  </a:spcBef>
                  <a:spcAft>
                    <a:spcPts val="600"/>
                  </a:spcAft>
                </a:pPr>
                <a:endParaRPr lang="en-GB" sz="1400" b="1" dirty="0" smtClean="0">
                  <a:solidFill>
                    <a:srgbClr val="FFFFFF"/>
                  </a:solidFill>
                  <a:effectLst>
                    <a:outerShdw blurRad="38100" dist="38100" dir="2700000" algn="tl">
                      <a:srgbClr val="000000">
                        <a:alpha val="43137"/>
                      </a:srgbClr>
                    </a:outerShdw>
                  </a:effectLst>
                </a:endParaRPr>
              </a:p>
              <a:p>
                <a:pPr algn="ctr" defTabSz="622300">
                  <a:spcBef>
                    <a:spcPts val="0"/>
                  </a:spcBef>
                  <a:spcAft>
                    <a:spcPts val="600"/>
                  </a:spcAft>
                </a:pPr>
                <a:r>
                  <a:rPr lang="en-GB" sz="1400" b="1" dirty="0" smtClean="0">
                    <a:solidFill>
                      <a:srgbClr val="FFFFFF"/>
                    </a:solidFill>
                    <a:effectLst>
                      <a:outerShdw blurRad="38100" dist="38100" dir="2700000" algn="tl">
                        <a:srgbClr val="000000">
                          <a:alpha val="43137"/>
                        </a:srgbClr>
                      </a:outerShdw>
                    </a:effectLst>
                  </a:rPr>
                  <a:t>TADFG</a:t>
                </a:r>
              </a:p>
              <a:p>
                <a:pPr algn="ctr" defTabSz="622300">
                  <a:spcAft>
                    <a:spcPts val="0"/>
                  </a:spcAft>
                </a:pPr>
                <a:r>
                  <a:rPr lang="en-GB" sz="1400" b="1" dirty="0" smtClean="0">
                    <a:solidFill>
                      <a:srgbClr val="FFFFFF"/>
                    </a:solidFill>
                  </a:rPr>
                  <a:t>Safety </a:t>
                </a:r>
              </a:p>
              <a:p>
                <a:pPr algn="ctr" defTabSz="622300">
                  <a:spcAft>
                    <a:spcPts val="0"/>
                  </a:spcAft>
                </a:pPr>
                <a:r>
                  <a:rPr lang="en-GB" sz="1400" b="1" dirty="0" smtClean="0">
                    <a:solidFill>
                      <a:srgbClr val="FFFFFF"/>
                    </a:solidFill>
                  </a:rPr>
                  <a:t>Governance</a:t>
                </a:r>
              </a:p>
            </p:txBody>
          </p:sp>
          <p:sp>
            <p:nvSpPr>
              <p:cNvPr id="60" name="59 Forma libre"/>
              <p:cNvSpPr/>
              <p:nvPr/>
            </p:nvSpPr>
            <p:spPr>
              <a:xfrm>
                <a:off x="6561355" y="3430575"/>
                <a:ext cx="1394430" cy="864518"/>
              </a:xfrm>
              <a:custGeom>
                <a:avLst/>
                <a:gdLst>
                  <a:gd name="connsiteX0" fmla="*/ 0 w 1669742"/>
                  <a:gd name="connsiteY0" fmla="*/ 0 h 864518"/>
                  <a:gd name="connsiteX1" fmla="*/ 1669742 w 1669742"/>
                  <a:gd name="connsiteY1" fmla="*/ 0 h 864518"/>
                  <a:gd name="connsiteX2" fmla="*/ 1669742 w 1669742"/>
                  <a:gd name="connsiteY2" fmla="*/ 864518 h 864518"/>
                  <a:gd name="connsiteX3" fmla="*/ 0 w 1669742"/>
                  <a:gd name="connsiteY3" fmla="*/ 864518 h 864518"/>
                  <a:gd name="connsiteX4" fmla="*/ 0 w 1669742"/>
                  <a:gd name="connsiteY4" fmla="*/ 0 h 86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742" h="864518">
                    <a:moveTo>
                      <a:pt x="0" y="0"/>
                    </a:moveTo>
                    <a:lnTo>
                      <a:pt x="1669742" y="0"/>
                    </a:lnTo>
                    <a:lnTo>
                      <a:pt x="1669742" y="864518"/>
                    </a:lnTo>
                    <a:lnTo>
                      <a:pt x="0" y="864518"/>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8890" tIns="8890" rIns="8890" bIns="121993" numCol="1" spcCol="1270" anchor="ctr" anchorCtr="0">
                <a:noAutofit/>
              </a:bodyPr>
              <a:lstStyle/>
              <a:p>
                <a:pPr algn="ctr" defTabSz="622300">
                  <a:lnSpc>
                    <a:spcPct val="90000"/>
                  </a:lnSpc>
                  <a:spcAft>
                    <a:spcPct val="35000"/>
                  </a:spcAft>
                </a:pPr>
                <a:endParaRPr lang="en-GB" sz="1400" b="1" dirty="0" smtClean="0">
                  <a:solidFill>
                    <a:srgbClr val="FFFFFF"/>
                  </a:solidFill>
                  <a:effectLst>
                    <a:outerShdw blurRad="38100" dist="38100" dir="2700000" algn="tl">
                      <a:srgbClr val="000000">
                        <a:alpha val="43137"/>
                      </a:srgbClr>
                    </a:outerShdw>
                  </a:effectLst>
                </a:endParaRPr>
              </a:p>
              <a:p>
                <a:pPr algn="ctr" defTabSz="622300">
                  <a:lnSpc>
                    <a:spcPct val="90000"/>
                  </a:lnSpc>
                  <a:spcAft>
                    <a:spcPct val="35000"/>
                  </a:spcAft>
                </a:pPr>
                <a:r>
                  <a:rPr lang="en-GB" sz="1400" b="1" dirty="0" smtClean="0">
                    <a:solidFill>
                      <a:srgbClr val="FFFFFF"/>
                    </a:solidFill>
                    <a:effectLst>
                      <a:outerShdw blurRad="38100" dist="38100" dir="2700000" algn="tl">
                        <a:srgbClr val="000000">
                          <a:alpha val="43137"/>
                        </a:srgbClr>
                      </a:outerShdw>
                    </a:effectLst>
                  </a:rPr>
                  <a:t>TADFO</a:t>
                </a:r>
              </a:p>
              <a:p>
                <a:pPr algn="ctr" defTabSz="622300">
                  <a:spcAft>
                    <a:spcPts val="0"/>
                  </a:spcAft>
                </a:pPr>
                <a:r>
                  <a:rPr lang="en-GB" sz="1400" b="1" dirty="0" smtClean="0">
                    <a:solidFill>
                      <a:srgbClr val="FFFFFF"/>
                    </a:solidFill>
                  </a:rPr>
                  <a:t>Safety </a:t>
                </a:r>
              </a:p>
              <a:p>
                <a:pPr algn="ctr" defTabSz="622300">
                  <a:spcAft>
                    <a:spcPts val="0"/>
                  </a:spcAft>
                </a:pPr>
                <a:r>
                  <a:rPr lang="en-GB" sz="1400" b="1" dirty="0" smtClean="0">
                    <a:solidFill>
                      <a:srgbClr val="FFFFFF"/>
                    </a:solidFill>
                  </a:rPr>
                  <a:t>Operations</a:t>
                </a:r>
              </a:p>
            </p:txBody>
          </p:sp>
          <p:sp>
            <p:nvSpPr>
              <p:cNvPr id="61" name="60 Forma libre"/>
              <p:cNvSpPr/>
              <p:nvPr/>
            </p:nvSpPr>
            <p:spPr>
              <a:xfrm>
                <a:off x="796009" y="3396266"/>
                <a:ext cx="1669742" cy="864518"/>
              </a:xfrm>
              <a:custGeom>
                <a:avLst/>
                <a:gdLst>
                  <a:gd name="connsiteX0" fmla="*/ 0 w 1669742"/>
                  <a:gd name="connsiteY0" fmla="*/ 0 h 864518"/>
                  <a:gd name="connsiteX1" fmla="*/ 1669742 w 1669742"/>
                  <a:gd name="connsiteY1" fmla="*/ 0 h 864518"/>
                  <a:gd name="connsiteX2" fmla="*/ 1669742 w 1669742"/>
                  <a:gd name="connsiteY2" fmla="*/ 864518 h 864518"/>
                  <a:gd name="connsiteX3" fmla="*/ 0 w 1669742"/>
                  <a:gd name="connsiteY3" fmla="*/ 864518 h 864518"/>
                  <a:gd name="connsiteX4" fmla="*/ 0 w 1669742"/>
                  <a:gd name="connsiteY4" fmla="*/ 0 h 86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742" h="864518">
                    <a:moveTo>
                      <a:pt x="0" y="0"/>
                    </a:moveTo>
                    <a:lnTo>
                      <a:pt x="1669742" y="0"/>
                    </a:lnTo>
                    <a:lnTo>
                      <a:pt x="1669742" y="864518"/>
                    </a:lnTo>
                    <a:lnTo>
                      <a:pt x="0" y="864518"/>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8890" tIns="8890" rIns="8890" bIns="121993" numCol="1" spcCol="1270" anchor="ctr" anchorCtr="0">
                <a:noAutofit/>
              </a:bodyPr>
              <a:lstStyle/>
              <a:p>
                <a:pPr algn="ctr" defTabSz="622300">
                  <a:lnSpc>
                    <a:spcPct val="90000"/>
                  </a:lnSpc>
                  <a:spcAft>
                    <a:spcPct val="35000"/>
                  </a:spcAft>
                </a:pPr>
                <a:endParaRPr lang="en-GB" sz="1400" b="1" dirty="0" smtClean="0">
                  <a:solidFill>
                    <a:srgbClr val="FFFFFF"/>
                  </a:solidFill>
                  <a:effectLst>
                    <a:outerShdw blurRad="38100" dist="38100" dir="2700000" algn="tl">
                      <a:srgbClr val="000000">
                        <a:alpha val="43137"/>
                      </a:srgbClr>
                    </a:outerShdw>
                  </a:effectLst>
                </a:endParaRPr>
              </a:p>
              <a:p>
                <a:pPr algn="ctr" defTabSz="622300">
                  <a:lnSpc>
                    <a:spcPct val="90000"/>
                  </a:lnSpc>
                  <a:spcAft>
                    <a:spcPct val="35000"/>
                  </a:spcAft>
                </a:pPr>
                <a:r>
                  <a:rPr lang="en-GB" sz="1400" b="1" dirty="0" smtClean="0">
                    <a:solidFill>
                      <a:srgbClr val="FFFFFF"/>
                    </a:solidFill>
                    <a:effectLst>
                      <a:outerShdw blurRad="38100" dist="38100" dir="2700000" algn="tl">
                        <a:srgbClr val="000000">
                          <a:alpha val="43137"/>
                        </a:srgbClr>
                      </a:outerShdw>
                    </a:effectLst>
                  </a:rPr>
                  <a:t>TADFX</a:t>
                </a:r>
              </a:p>
              <a:p>
                <a:pPr algn="ctr" defTabSz="622300">
                  <a:lnSpc>
                    <a:spcPct val="90000"/>
                  </a:lnSpc>
                  <a:spcAft>
                    <a:spcPct val="35000"/>
                  </a:spcAft>
                </a:pPr>
                <a:r>
                  <a:rPr lang="en-GB" sz="1400" b="1" dirty="0" smtClean="0">
                    <a:solidFill>
                      <a:srgbClr val="FFFFFF"/>
                    </a:solidFill>
                  </a:rPr>
                  <a:t>Product Safety Enhancement</a:t>
                </a:r>
              </a:p>
            </p:txBody>
          </p:sp>
          <p:cxnSp>
            <p:nvCxnSpPr>
              <p:cNvPr id="62" name="61 Conector recto"/>
              <p:cNvCxnSpPr/>
              <p:nvPr/>
            </p:nvCxnSpPr>
            <p:spPr bwMode="auto">
              <a:xfrm>
                <a:off x="853810" y="2749749"/>
                <a:ext cx="4236560" cy="6421"/>
              </a:xfrm>
              <a:prstGeom prst="line">
                <a:avLst/>
              </a:prstGeom>
              <a:solidFill>
                <a:schemeClr val="bg1"/>
              </a:solidFill>
              <a:ln w="25400" cap="flat" cmpd="sng" algn="ctr">
                <a:solidFill>
                  <a:srgbClr val="FF0000"/>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62 Conector recto"/>
              <p:cNvCxnSpPr/>
              <p:nvPr/>
            </p:nvCxnSpPr>
            <p:spPr bwMode="auto">
              <a:xfrm flipV="1">
                <a:off x="875316" y="2190186"/>
                <a:ext cx="0" cy="576000"/>
              </a:xfrm>
              <a:prstGeom prst="line">
                <a:avLst/>
              </a:prstGeom>
              <a:solidFill>
                <a:schemeClr val="bg1"/>
              </a:solidFill>
              <a:ln w="25400" cap="flat" cmpd="sng" algn="ctr">
                <a:solidFill>
                  <a:srgbClr val="FF0000"/>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63 Conector recto"/>
              <p:cNvCxnSpPr/>
              <p:nvPr/>
            </p:nvCxnSpPr>
            <p:spPr bwMode="auto">
              <a:xfrm flipV="1">
                <a:off x="2527810" y="2213664"/>
                <a:ext cx="0" cy="536085"/>
              </a:xfrm>
              <a:prstGeom prst="line">
                <a:avLst/>
              </a:prstGeom>
              <a:solidFill>
                <a:schemeClr val="bg1"/>
              </a:solidFill>
              <a:ln w="25400" cap="flat" cmpd="sng" algn="ctr">
                <a:solidFill>
                  <a:srgbClr val="FF0000"/>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64 Conector recto"/>
              <p:cNvCxnSpPr/>
              <p:nvPr/>
            </p:nvCxnSpPr>
            <p:spPr bwMode="auto">
              <a:xfrm flipH="1">
                <a:off x="6725598" y="2704156"/>
                <a:ext cx="3028629" cy="10647"/>
              </a:xfrm>
              <a:prstGeom prst="line">
                <a:avLst/>
              </a:prstGeom>
              <a:solidFill>
                <a:schemeClr val="bg1"/>
              </a:solidFill>
              <a:ln w="25400" cap="flat" cmpd="sng" algn="ctr">
                <a:solidFill>
                  <a:srgbClr val="FF0000"/>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65 Conector recto"/>
              <p:cNvCxnSpPr/>
              <p:nvPr/>
            </p:nvCxnSpPr>
            <p:spPr bwMode="auto">
              <a:xfrm flipV="1">
                <a:off x="7818130" y="2190186"/>
                <a:ext cx="0" cy="513970"/>
              </a:xfrm>
              <a:prstGeom prst="line">
                <a:avLst/>
              </a:prstGeom>
              <a:solidFill>
                <a:schemeClr val="bg1"/>
              </a:solidFill>
              <a:ln w="25400" cap="flat" cmpd="sng" algn="ctr">
                <a:solidFill>
                  <a:srgbClr val="FF0000"/>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66 Rectángulo"/>
              <p:cNvSpPr/>
              <p:nvPr/>
            </p:nvSpPr>
            <p:spPr>
              <a:xfrm>
                <a:off x="4446214" y="751402"/>
                <a:ext cx="2812357" cy="400110"/>
              </a:xfrm>
              <a:prstGeom prst="rect">
                <a:avLst/>
              </a:prstGeom>
              <a:ln w="38100">
                <a:solidFill>
                  <a:srgbClr val="0070C0"/>
                </a:solidFill>
              </a:ln>
            </p:spPr>
            <p:txBody>
              <a:bodyPr wrap="square">
                <a:spAutoFit/>
              </a:bodyPr>
              <a:lstStyle/>
              <a:p>
                <a:pPr algn="ctr"/>
                <a:r>
                  <a:rPr lang="en-GB" sz="2000" b="1" dirty="0" smtClean="0">
                    <a:solidFill>
                      <a:srgbClr val="000000"/>
                    </a:solidFill>
                  </a:rPr>
                  <a:t>TA - </a:t>
                </a:r>
                <a:r>
                  <a:rPr lang="en-GB" sz="2000" b="1" dirty="0">
                    <a:solidFill>
                      <a:srgbClr val="000000"/>
                    </a:solidFill>
                  </a:rPr>
                  <a:t>Military </a:t>
                </a:r>
                <a:r>
                  <a:rPr lang="en-GB" sz="2000" b="1" dirty="0" smtClean="0">
                    <a:solidFill>
                      <a:srgbClr val="000000"/>
                    </a:solidFill>
                  </a:rPr>
                  <a:t>Aircraft</a:t>
                </a:r>
                <a:endParaRPr lang="en-GB" sz="2000" b="1" dirty="0">
                  <a:solidFill>
                    <a:srgbClr val="000000"/>
                  </a:solidFill>
                </a:endParaRPr>
              </a:p>
            </p:txBody>
          </p:sp>
          <p:sp>
            <p:nvSpPr>
              <p:cNvPr id="68" name="67 Rectángulo"/>
              <p:cNvSpPr/>
              <p:nvPr/>
            </p:nvSpPr>
            <p:spPr>
              <a:xfrm>
                <a:off x="1585294" y="1837296"/>
                <a:ext cx="1889198"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GB" sz="1800" b="1" dirty="0" smtClean="0">
                    <a:solidFill>
                      <a:srgbClr val="000000">
                        <a:lumMod val="95000"/>
                        <a:lumOff val="5000"/>
                      </a:srgbClr>
                    </a:solidFill>
                  </a:rPr>
                  <a:t>ENGINEERING</a:t>
                </a:r>
                <a:endParaRPr lang="en-GB" sz="1800" b="1" dirty="0">
                  <a:solidFill>
                    <a:srgbClr val="000000">
                      <a:lumMod val="95000"/>
                      <a:lumOff val="5000"/>
                    </a:srgbClr>
                  </a:solidFill>
                </a:endParaRPr>
              </a:p>
            </p:txBody>
          </p:sp>
          <p:sp>
            <p:nvSpPr>
              <p:cNvPr id="69" name="68 Rectángulo"/>
              <p:cNvSpPr/>
              <p:nvPr/>
            </p:nvSpPr>
            <p:spPr>
              <a:xfrm>
                <a:off x="6850857" y="1822662"/>
                <a:ext cx="1934546"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GB" sz="1800" b="1" dirty="0">
                    <a:solidFill>
                      <a:srgbClr val="000000">
                        <a:lumMod val="95000"/>
                        <a:lumOff val="5000"/>
                      </a:srgbClr>
                    </a:solidFill>
                  </a:rPr>
                  <a:t>PROGRAMMES</a:t>
                </a:r>
              </a:p>
            </p:txBody>
          </p:sp>
          <p:sp>
            <p:nvSpPr>
              <p:cNvPr id="70" name="69 Rectángulo"/>
              <p:cNvSpPr/>
              <p:nvPr/>
            </p:nvSpPr>
            <p:spPr>
              <a:xfrm>
                <a:off x="289669" y="1836081"/>
                <a:ext cx="1190787"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GB" sz="1800" b="1" dirty="0" smtClean="0">
                    <a:solidFill>
                      <a:srgbClr val="000000">
                        <a:lumMod val="95000"/>
                        <a:lumOff val="5000"/>
                      </a:srgbClr>
                    </a:solidFill>
                  </a:rPr>
                  <a:t>QUALITY</a:t>
                </a:r>
                <a:endParaRPr lang="en-GB" sz="1800" b="1" dirty="0">
                  <a:solidFill>
                    <a:srgbClr val="000000">
                      <a:lumMod val="95000"/>
                      <a:lumOff val="5000"/>
                    </a:srgbClr>
                  </a:solidFill>
                </a:endParaRPr>
              </a:p>
            </p:txBody>
          </p:sp>
          <p:cxnSp>
            <p:nvCxnSpPr>
              <p:cNvPr id="76" name="75 Conector recto"/>
              <p:cNvCxnSpPr/>
              <p:nvPr/>
            </p:nvCxnSpPr>
            <p:spPr bwMode="auto">
              <a:xfrm>
                <a:off x="5899735" y="1151512"/>
                <a:ext cx="0" cy="493303"/>
              </a:xfrm>
              <a:prstGeom prst="line">
                <a:avLst/>
              </a:prstGeom>
              <a:solidFill>
                <a:schemeClr val="bg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76 Forma libre"/>
              <p:cNvSpPr/>
              <p:nvPr/>
            </p:nvSpPr>
            <p:spPr>
              <a:xfrm>
                <a:off x="5301572" y="1467038"/>
                <a:ext cx="1137190" cy="639108"/>
              </a:xfrm>
              <a:custGeom>
                <a:avLst/>
                <a:gdLst>
                  <a:gd name="connsiteX0" fmla="*/ 0 w 1903188"/>
                  <a:gd name="connsiteY0" fmla="*/ 0 h 1130504"/>
                  <a:gd name="connsiteX1" fmla="*/ 1903188 w 1903188"/>
                  <a:gd name="connsiteY1" fmla="*/ 0 h 1130504"/>
                  <a:gd name="connsiteX2" fmla="*/ 1903188 w 1903188"/>
                  <a:gd name="connsiteY2" fmla="*/ 1130504 h 1130504"/>
                  <a:gd name="connsiteX3" fmla="*/ 0 w 1903188"/>
                  <a:gd name="connsiteY3" fmla="*/ 1130504 h 1130504"/>
                  <a:gd name="connsiteX4" fmla="*/ 0 w 1903188"/>
                  <a:gd name="connsiteY4" fmla="*/ 0 h 1130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188" h="1130504">
                    <a:moveTo>
                      <a:pt x="0" y="0"/>
                    </a:moveTo>
                    <a:lnTo>
                      <a:pt x="1903188" y="0"/>
                    </a:lnTo>
                    <a:lnTo>
                      <a:pt x="1903188" y="1130504"/>
                    </a:lnTo>
                    <a:lnTo>
                      <a:pt x="0" y="1130504"/>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8890" tIns="8890" rIns="8890" bIns="121993" numCol="1" spcCol="1270" anchor="ctr" anchorCtr="0">
                <a:noAutofit/>
              </a:bodyPr>
              <a:lstStyle/>
              <a:p>
                <a:pPr algn="ctr" defTabSz="622300">
                  <a:lnSpc>
                    <a:spcPct val="90000"/>
                  </a:lnSpc>
                  <a:spcAft>
                    <a:spcPts val="0"/>
                  </a:spcAft>
                </a:pPr>
                <a:endParaRPr lang="en-GB" sz="1400" b="1" dirty="0" smtClean="0">
                  <a:solidFill>
                    <a:srgbClr val="FFFFFF"/>
                  </a:solidFill>
                  <a:effectLst>
                    <a:outerShdw blurRad="38100" dist="38100" dir="2700000" algn="tl">
                      <a:srgbClr val="000000">
                        <a:alpha val="43137"/>
                      </a:srgbClr>
                    </a:outerShdw>
                  </a:effectLst>
                </a:endParaRPr>
              </a:p>
              <a:p>
                <a:pPr algn="ctr" defTabSz="622300">
                  <a:lnSpc>
                    <a:spcPct val="90000"/>
                  </a:lnSpc>
                  <a:spcAft>
                    <a:spcPts val="0"/>
                  </a:spcAft>
                </a:pPr>
                <a:r>
                  <a:rPr lang="en-GB" sz="1800" b="1" dirty="0" smtClean="0">
                    <a:solidFill>
                      <a:srgbClr val="FFFFFF"/>
                    </a:solidFill>
                    <a:effectLst>
                      <a:outerShdw blurRad="38100" dist="38100" dir="2700000" algn="tl">
                        <a:srgbClr val="000000">
                          <a:alpha val="43137"/>
                        </a:srgbClr>
                      </a:outerShdw>
                    </a:effectLst>
                  </a:rPr>
                  <a:t>TAD</a:t>
                </a:r>
              </a:p>
              <a:p>
                <a:pPr algn="ctr" defTabSz="622300">
                  <a:lnSpc>
                    <a:spcPct val="90000"/>
                  </a:lnSpc>
                  <a:spcAft>
                    <a:spcPts val="0"/>
                  </a:spcAft>
                </a:pPr>
                <a:r>
                  <a:rPr lang="en-GB" sz="1800" b="1" dirty="0" smtClean="0">
                    <a:solidFill>
                      <a:srgbClr val="FFFFFF"/>
                    </a:solidFill>
                    <a:effectLst>
                      <a:outerShdw blurRad="38100" dist="38100" dir="2700000" algn="tl">
                        <a:srgbClr val="000000">
                          <a:alpha val="43137"/>
                        </a:srgbClr>
                      </a:outerShdw>
                    </a:effectLst>
                  </a:rPr>
                  <a:t>Deputy</a:t>
                </a:r>
              </a:p>
            </p:txBody>
          </p:sp>
          <p:sp>
            <p:nvSpPr>
              <p:cNvPr id="78" name="77 Rectángulo"/>
              <p:cNvSpPr/>
              <p:nvPr/>
            </p:nvSpPr>
            <p:spPr>
              <a:xfrm>
                <a:off x="8889131" y="1818386"/>
                <a:ext cx="173019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GB" sz="1800" b="1" dirty="0" smtClean="0">
                    <a:solidFill>
                      <a:srgbClr val="000000">
                        <a:lumMod val="95000"/>
                        <a:lumOff val="5000"/>
                      </a:srgbClr>
                    </a:solidFill>
                  </a:rPr>
                  <a:t>OPERATIONS</a:t>
                </a:r>
                <a:endParaRPr lang="en-GB" sz="1800" b="1" dirty="0">
                  <a:solidFill>
                    <a:srgbClr val="000000">
                      <a:lumMod val="95000"/>
                      <a:lumOff val="5000"/>
                    </a:srgbClr>
                  </a:solidFill>
                </a:endParaRPr>
              </a:p>
            </p:txBody>
          </p:sp>
          <p:sp>
            <p:nvSpPr>
              <p:cNvPr id="79" name="78 Rectángulo"/>
              <p:cNvSpPr/>
              <p:nvPr/>
            </p:nvSpPr>
            <p:spPr>
              <a:xfrm>
                <a:off x="3562825" y="1821688"/>
                <a:ext cx="1368518"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GB" sz="1800" b="1" dirty="0" smtClean="0">
                    <a:solidFill>
                      <a:srgbClr val="000000">
                        <a:lumMod val="95000"/>
                        <a:lumOff val="5000"/>
                      </a:srgbClr>
                    </a:solidFill>
                  </a:rPr>
                  <a:t>SERVICES</a:t>
                </a:r>
                <a:endParaRPr lang="en-GB" sz="1800" b="1" dirty="0">
                  <a:solidFill>
                    <a:srgbClr val="000000">
                      <a:lumMod val="95000"/>
                      <a:lumOff val="5000"/>
                    </a:srgbClr>
                  </a:solidFill>
                </a:endParaRPr>
              </a:p>
            </p:txBody>
          </p:sp>
          <p:cxnSp>
            <p:nvCxnSpPr>
              <p:cNvPr id="80" name="79 Conector recto"/>
              <p:cNvCxnSpPr/>
              <p:nvPr/>
            </p:nvCxnSpPr>
            <p:spPr bwMode="auto">
              <a:xfrm flipV="1">
                <a:off x="4228204" y="2206628"/>
                <a:ext cx="0" cy="536085"/>
              </a:xfrm>
              <a:prstGeom prst="line">
                <a:avLst/>
              </a:prstGeom>
              <a:solidFill>
                <a:schemeClr val="bg1"/>
              </a:solidFill>
              <a:ln w="25400" cap="flat" cmpd="sng" algn="ctr">
                <a:solidFill>
                  <a:srgbClr val="FF0000"/>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80 Conector recto"/>
              <p:cNvCxnSpPr>
                <a:endCxn id="78" idx="2"/>
              </p:cNvCxnSpPr>
              <p:nvPr/>
            </p:nvCxnSpPr>
            <p:spPr bwMode="auto">
              <a:xfrm flipV="1">
                <a:off x="9754227" y="2187718"/>
                <a:ext cx="0" cy="516438"/>
              </a:xfrm>
              <a:prstGeom prst="line">
                <a:avLst/>
              </a:prstGeom>
              <a:solidFill>
                <a:schemeClr val="bg1"/>
              </a:solidFill>
              <a:ln w="25400" cap="flat" cmpd="sng" algn="ctr">
                <a:solidFill>
                  <a:srgbClr val="FF0000"/>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 name="81 Grupo"/>
              <p:cNvGrpSpPr/>
              <p:nvPr/>
            </p:nvGrpSpPr>
            <p:grpSpPr>
              <a:xfrm>
                <a:off x="1585294" y="3097931"/>
                <a:ext cx="7996954" cy="332647"/>
                <a:chOff x="1585294" y="3097931"/>
                <a:chExt cx="7996954" cy="332647"/>
              </a:xfrm>
            </p:grpSpPr>
            <p:grpSp>
              <p:nvGrpSpPr>
                <p:cNvPr id="83" name="82 Grupo"/>
                <p:cNvGrpSpPr/>
                <p:nvPr/>
              </p:nvGrpSpPr>
              <p:grpSpPr>
                <a:xfrm>
                  <a:off x="1585294" y="3097934"/>
                  <a:ext cx="4322690" cy="298332"/>
                  <a:chOff x="1480456" y="2766186"/>
                  <a:chExt cx="406401" cy="630080"/>
                </a:xfrm>
              </p:grpSpPr>
              <p:cxnSp>
                <p:nvCxnSpPr>
                  <p:cNvPr id="92" name="91 Conector recto"/>
                  <p:cNvCxnSpPr/>
                  <p:nvPr/>
                </p:nvCxnSpPr>
                <p:spPr bwMode="auto">
                  <a:xfrm flipV="1">
                    <a:off x="1480456" y="3097934"/>
                    <a:ext cx="0" cy="298332"/>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92 Conector recto"/>
                  <p:cNvCxnSpPr/>
                  <p:nvPr/>
                </p:nvCxnSpPr>
                <p:spPr bwMode="auto">
                  <a:xfrm flipH="1">
                    <a:off x="1480456" y="3097934"/>
                    <a:ext cx="406401" cy="0"/>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93 Conector recto"/>
                  <p:cNvCxnSpPr/>
                  <p:nvPr/>
                </p:nvCxnSpPr>
                <p:spPr bwMode="auto">
                  <a:xfrm>
                    <a:off x="1886857" y="2766186"/>
                    <a:ext cx="0" cy="331748"/>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4" name="83 Grupo"/>
                <p:cNvGrpSpPr/>
                <p:nvPr/>
              </p:nvGrpSpPr>
              <p:grpSpPr>
                <a:xfrm>
                  <a:off x="4306081" y="3097934"/>
                  <a:ext cx="1601903" cy="298332"/>
                  <a:chOff x="1480456" y="2766186"/>
                  <a:chExt cx="406401" cy="630080"/>
                </a:xfrm>
              </p:grpSpPr>
              <p:cxnSp>
                <p:nvCxnSpPr>
                  <p:cNvPr id="89" name="88 Conector recto"/>
                  <p:cNvCxnSpPr/>
                  <p:nvPr/>
                </p:nvCxnSpPr>
                <p:spPr bwMode="auto">
                  <a:xfrm flipV="1">
                    <a:off x="1480456" y="3097934"/>
                    <a:ext cx="0" cy="298332"/>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89 Conector recto"/>
                  <p:cNvCxnSpPr/>
                  <p:nvPr/>
                </p:nvCxnSpPr>
                <p:spPr bwMode="auto">
                  <a:xfrm flipH="1">
                    <a:off x="1480456" y="3097934"/>
                    <a:ext cx="406401" cy="0"/>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90 Conector recto"/>
                  <p:cNvCxnSpPr/>
                  <p:nvPr/>
                </p:nvCxnSpPr>
                <p:spPr bwMode="auto">
                  <a:xfrm>
                    <a:off x="1886857" y="2766186"/>
                    <a:ext cx="0" cy="331748"/>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5" name="84 Grupo"/>
                <p:cNvGrpSpPr/>
                <p:nvPr/>
              </p:nvGrpSpPr>
              <p:grpSpPr>
                <a:xfrm flipV="1">
                  <a:off x="5907983" y="3097931"/>
                  <a:ext cx="3674265" cy="332647"/>
                  <a:chOff x="1480456" y="2766186"/>
                  <a:chExt cx="406401" cy="630080"/>
                </a:xfrm>
              </p:grpSpPr>
              <p:cxnSp>
                <p:nvCxnSpPr>
                  <p:cNvPr id="86" name="85 Conector recto"/>
                  <p:cNvCxnSpPr/>
                  <p:nvPr/>
                </p:nvCxnSpPr>
                <p:spPr bwMode="auto">
                  <a:xfrm flipV="1">
                    <a:off x="1480456" y="3097934"/>
                    <a:ext cx="0" cy="298332"/>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86 Conector recto"/>
                  <p:cNvCxnSpPr/>
                  <p:nvPr/>
                </p:nvCxnSpPr>
                <p:spPr bwMode="auto">
                  <a:xfrm>
                    <a:off x="1886857" y="2766186"/>
                    <a:ext cx="0" cy="331748"/>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87 Conector recto"/>
                  <p:cNvCxnSpPr/>
                  <p:nvPr/>
                </p:nvCxnSpPr>
                <p:spPr bwMode="auto">
                  <a:xfrm flipH="1">
                    <a:off x="1480456" y="3097934"/>
                    <a:ext cx="406401" cy="0"/>
                  </a:xfrm>
                  <a:prstGeom prst="line">
                    <a:avLst/>
                  </a:prstGeom>
                  <a:solidFill>
                    <a:schemeClr val="bg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grpSp>
      <p:grpSp>
        <p:nvGrpSpPr>
          <p:cNvPr id="100" name="99 Grupo"/>
          <p:cNvGrpSpPr/>
          <p:nvPr/>
        </p:nvGrpSpPr>
        <p:grpSpPr>
          <a:xfrm>
            <a:off x="3047701" y="3396266"/>
            <a:ext cx="2699990" cy="3769341"/>
            <a:chOff x="3047701" y="3396266"/>
            <a:chExt cx="2699990" cy="3769341"/>
          </a:xfrm>
        </p:grpSpPr>
        <p:sp>
          <p:nvSpPr>
            <p:cNvPr id="101" name="100 Forma libre"/>
            <p:cNvSpPr/>
            <p:nvPr/>
          </p:nvSpPr>
          <p:spPr>
            <a:xfrm>
              <a:off x="3562825" y="3396266"/>
              <a:ext cx="1669742" cy="864518"/>
            </a:xfrm>
            <a:custGeom>
              <a:avLst/>
              <a:gdLst>
                <a:gd name="connsiteX0" fmla="*/ 0 w 1669742"/>
                <a:gd name="connsiteY0" fmla="*/ 0 h 864518"/>
                <a:gd name="connsiteX1" fmla="*/ 1669742 w 1669742"/>
                <a:gd name="connsiteY1" fmla="*/ 0 h 864518"/>
                <a:gd name="connsiteX2" fmla="*/ 1669742 w 1669742"/>
                <a:gd name="connsiteY2" fmla="*/ 864518 h 864518"/>
                <a:gd name="connsiteX3" fmla="*/ 0 w 1669742"/>
                <a:gd name="connsiteY3" fmla="*/ 864518 h 864518"/>
                <a:gd name="connsiteX4" fmla="*/ 0 w 1669742"/>
                <a:gd name="connsiteY4" fmla="*/ 0 h 86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742" h="864518">
                  <a:moveTo>
                    <a:pt x="0" y="0"/>
                  </a:moveTo>
                  <a:lnTo>
                    <a:pt x="1669742" y="0"/>
                  </a:lnTo>
                  <a:lnTo>
                    <a:pt x="1669742" y="864518"/>
                  </a:lnTo>
                  <a:lnTo>
                    <a:pt x="0" y="864518"/>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8890" tIns="8890" rIns="8890" bIns="121993" numCol="1" spcCol="1270" anchor="ctr" anchorCtr="0">
              <a:noAutofit/>
            </a:bodyPr>
            <a:lstStyle/>
            <a:p>
              <a:pPr algn="ctr" defTabSz="622300">
                <a:lnSpc>
                  <a:spcPct val="90000"/>
                </a:lnSpc>
                <a:spcAft>
                  <a:spcPct val="35000"/>
                </a:spcAft>
              </a:pPr>
              <a:endParaRPr lang="en-GB" sz="1400" b="1" dirty="0" smtClean="0">
                <a:solidFill>
                  <a:srgbClr val="FFFFFF"/>
                </a:solidFill>
                <a:effectLst>
                  <a:outerShdw blurRad="38100" dist="38100" dir="2700000" algn="tl">
                    <a:srgbClr val="000000">
                      <a:alpha val="43137"/>
                    </a:srgbClr>
                  </a:outerShdw>
                </a:effectLst>
              </a:endParaRPr>
            </a:p>
            <a:p>
              <a:pPr algn="ctr" defTabSz="622300">
                <a:lnSpc>
                  <a:spcPct val="90000"/>
                </a:lnSpc>
                <a:spcAft>
                  <a:spcPct val="35000"/>
                </a:spcAft>
              </a:pPr>
              <a:r>
                <a:rPr lang="en-GB" sz="1400" b="1" dirty="0" smtClean="0">
                  <a:solidFill>
                    <a:srgbClr val="FFFFFF"/>
                  </a:solidFill>
                  <a:effectLst>
                    <a:outerShdw blurRad="38100" dist="38100" dir="2700000" algn="tl">
                      <a:srgbClr val="000000">
                        <a:alpha val="43137"/>
                      </a:srgbClr>
                    </a:outerShdw>
                  </a:effectLst>
                </a:rPr>
                <a:t>TADFI</a:t>
              </a:r>
            </a:p>
            <a:p>
              <a:pPr algn="ctr" defTabSz="622300">
                <a:lnSpc>
                  <a:spcPct val="90000"/>
                </a:lnSpc>
                <a:spcAft>
                  <a:spcPct val="35000"/>
                </a:spcAft>
              </a:pPr>
              <a:r>
                <a:rPr lang="en-GB" sz="1400" b="1" dirty="0" smtClean="0">
                  <a:solidFill>
                    <a:srgbClr val="FFFFFF"/>
                  </a:solidFill>
                </a:rPr>
                <a:t>Accident/Incident Investigation</a:t>
              </a:r>
              <a:endParaRPr lang="en-GB" sz="1400" dirty="0">
                <a:solidFill>
                  <a:srgbClr val="FFFFFF"/>
                </a:solidFill>
              </a:endParaRPr>
            </a:p>
          </p:txBody>
        </p:sp>
        <p:sp>
          <p:nvSpPr>
            <p:cNvPr id="102" name="101 Rectángulo redondeado"/>
            <p:cNvSpPr/>
            <p:nvPr/>
          </p:nvSpPr>
          <p:spPr bwMode="auto">
            <a:xfrm>
              <a:off x="3047701" y="4368318"/>
              <a:ext cx="2699990" cy="2797289"/>
            </a:xfrm>
            <a:prstGeom prst="roundRect">
              <a:avLst/>
            </a:prstGeom>
            <a:ln w="50800">
              <a:solidFill>
                <a:schemeClr val="accent6">
                  <a:lumMod val="75000"/>
                </a:schemeClr>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36000" indent="-36000">
                <a:spcAft>
                  <a:spcPts val="0"/>
                </a:spcAft>
                <a:buFont typeface="Wingdings" panose="05000000000000000000" pitchFamily="2" charset="2"/>
                <a:buChar char="ü"/>
              </a:pPr>
              <a:r>
                <a:rPr lang="es-ES" sz="1600" dirty="0">
                  <a:solidFill>
                    <a:srgbClr val="000000"/>
                  </a:solidFill>
                  <a:latin typeface="Arial Narrow" panose="020B0606020202030204" pitchFamily="34" charset="0"/>
                </a:rPr>
                <a:t>Lead Military </a:t>
              </a:r>
              <a:r>
                <a:rPr lang="es-ES" sz="1600" dirty="0" err="1">
                  <a:solidFill>
                    <a:srgbClr val="000000"/>
                  </a:solidFill>
                  <a:latin typeface="Arial Narrow" panose="020B0606020202030204" pitchFamily="34" charset="0"/>
                </a:rPr>
                <a:t>Aircraft</a:t>
              </a:r>
              <a:r>
                <a:rPr lang="es-ES" sz="1600" dirty="0">
                  <a:solidFill>
                    <a:srgbClr val="000000"/>
                  </a:solidFill>
                  <a:latin typeface="Arial Narrow" panose="020B0606020202030204" pitchFamily="34" charset="0"/>
                </a:rPr>
                <a:t> response to </a:t>
              </a:r>
              <a:r>
                <a:rPr lang="es-ES" sz="1600" dirty="0" err="1">
                  <a:solidFill>
                    <a:srgbClr val="000000"/>
                  </a:solidFill>
                  <a:latin typeface="Arial Narrow" panose="020B0606020202030204" pitchFamily="34" charset="0"/>
                </a:rPr>
                <a:t>Accid</a:t>
              </a:r>
              <a:r>
                <a:rPr lang="es-ES" sz="1600" dirty="0">
                  <a:solidFill>
                    <a:srgbClr val="000000"/>
                  </a:solidFill>
                  <a:latin typeface="Arial Narrow" panose="020B0606020202030204" pitchFamily="34" charset="0"/>
                </a:rPr>
                <a:t>/</a:t>
              </a:r>
              <a:r>
                <a:rPr lang="es-ES" sz="1600" dirty="0" err="1">
                  <a:solidFill>
                    <a:srgbClr val="000000"/>
                  </a:solidFill>
                  <a:latin typeface="Arial Narrow" panose="020B0606020202030204" pitchFamily="34" charset="0"/>
                </a:rPr>
                <a:t>Major</a:t>
              </a:r>
              <a:r>
                <a:rPr lang="es-ES" sz="1600" dirty="0">
                  <a:solidFill>
                    <a:srgbClr val="000000"/>
                  </a:solidFill>
                  <a:latin typeface="Arial Narrow" panose="020B0606020202030204" pitchFamily="34" charset="0"/>
                </a:rPr>
                <a:t> </a:t>
              </a:r>
              <a:r>
                <a:rPr lang="es-ES" sz="1600" dirty="0" err="1">
                  <a:solidFill>
                    <a:srgbClr val="000000"/>
                  </a:solidFill>
                  <a:latin typeface="Arial Narrow" panose="020B0606020202030204" pitchFamily="34" charset="0"/>
                </a:rPr>
                <a:t>incidents</a:t>
              </a:r>
              <a:r>
                <a:rPr lang="es-ES" sz="1600" dirty="0">
                  <a:solidFill>
                    <a:srgbClr val="000000"/>
                  </a:solidFill>
                  <a:latin typeface="Arial Narrow" panose="020B0606020202030204" pitchFamily="34" charset="0"/>
                </a:rPr>
                <a:t> </a:t>
              </a:r>
              <a:r>
                <a:rPr lang="es-ES" sz="1600" dirty="0" err="1">
                  <a:solidFill>
                    <a:srgbClr val="000000"/>
                  </a:solidFill>
                  <a:latin typeface="Arial Narrow" panose="020B0606020202030204" pitchFamily="34" charset="0"/>
                </a:rPr>
                <a:t>investigation</a:t>
              </a:r>
              <a:endParaRPr lang="es-ES" sz="1600" dirty="0">
                <a:solidFill>
                  <a:srgbClr val="000000"/>
                </a:solidFill>
                <a:latin typeface="Arial Narrow" panose="020B0606020202030204" pitchFamily="34" charset="0"/>
              </a:endParaRPr>
            </a:p>
            <a:p>
              <a:pPr marL="36000" indent="-36000">
                <a:spcAft>
                  <a:spcPts val="0"/>
                </a:spcAft>
                <a:buFont typeface="Wingdings" panose="05000000000000000000" pitchFamily="2" charset="2"/>
                <a:buChar char="ü"/>
              </a:pPr>
              <a:r>
                <a:rPr lang="es-ES" sz="1600" dirty="0">
                  <a:solidFill>
                    <a:srgbClr val="000000"/>
                  </a:solidFill>
                  <a:latin typeface="Arial Narrow" panose="020B0606020202030204" pitchFamily="34" charset="0"/>
                </a:rPr>
                <a:t>POC </a:t>
              </a:r>
              <a:r>
                <a:rPr lang="es-ES" sz="1600" dirty="0" smtClean="0">
                  <a:solidFill>
                    <a:srgbClr val="000000"/>
                  </a:solidFill>
                  <a:latin typeface="Arial Narrow" panose="020B0606020202030204" pitchFamily="34" charset="0"/>
                </a:rPr>
                <a:t>fin </a:t>
              </a:r>
              <a:r>
                <a:rPr lang="es-ES" sz="1600" dirty="0" err="1" smtClean="0">
                  <a:solidFill>
                    <a:srgbClr val="000000"/>
                  </a:solidFill>
                  <a:latin typeface="Arial Narrow" panose="020B0606020202030204" pitchFamily="34" charset="0"/>
                </a:rPr>
                <a:t>front</a:t>
              </a:r>
              <a:r>
                <a:rPr lang="es-ES" sz="1600" dirty="0" smtClean="0">
                  <a:solidFill>
                    <a:srgbClr val="000000"/>
                  </a:solidFill>
                  <a:latin typeface="Arial Narrow" panose="020B0606020202030204" pitchFamily="34" charset="0"/>
                </a:rPr>
                <a:t> of </a:t>
              </a:r>
              <a:r>
                <a:rPr lang="es-ES" sz="1600" dirty="0" err="1">
                  <a:solidFill>
                    <a:srgbClr val="000000"/>
                  </a:solidFill>
                  <a:latin typeface="Arial Narrow" panose="020B0606020202030204" pitchFamily="34" charset="0"/>
                </a:rPr>
                <a:t>Official</a:t>
              </a:r>
              <a:r>
                <a:rPr lang="es-ES" sz="1600" dirty="0">
                  <a:solidFill>
                    <a:srgbClr val="000000"/>
                  </a:solidFill>
                  <a:latin typeface="Arial Narrow" panose="020B0606020202030204" pitchFamily="34" charset="0"/>
                </a:rPr>
                <a:t> Safety </a:t>
              </a:r>
              <a:r>
                <a:rPr lang="es-ES" sz="1600" dirty="0" err="1">
                  <a:solidFill>
                    <a:srgbClr val="000000"/>
                  </a:solidFill>
                  <a:latin typeface="Arial Narrow" panose="020B0606020202030204" pitchFamily="34" charset="0"/>
                </a:rPr>
                <a:t>Investigation</a:t>
              </a:r>
              <a:r>
                <a:rPr lang="es-ES" sz="1600" dirty="0">
                  <a:solidFill>
                    <a:srgbClr val="000000"/>
                  </a:solidFill>
                  <a:latin typeface="Arial Narrow" panose="020B0606020202030204" pitchFamily="34" charset="0"/>
                </a:rPr>
                <a:t> </a:t>
              </a:r>
              <a:r>
                <a:rPr lang="es-ES" sz="1600" dirty="0" err="1">
                  <a:solidFill>
                    <a:srgbClr val="000000"/>
                  </a:solidFill>
                  <a:latin typeface="Arial Narrow" panose="020B0606020202030204" pitchFamily="34" charset="0"/>
                </a:rPr>
                <a:t>Boards</a:t>
              </a:r>
              <a:r>
                <a:rPr lang="es-ES" sz="1600" dirty="0">
                  <a:solidFill>
                    <a:srgbClr val="000000"/>
                  </a:solidFill>
                  <a:latin typeface="Arial Narrow" panose="020B0606020202030204" pitchFamily="34" charset="0"/>
                </a:rPr>
                <a:t> </a:t>
              </a:r>
            </a:p>
            <a:p>
              <a:pPr marL="36000" indent="-36000">
                <a:spcAft>
                  <a:spcPts val="0"/>
                </a:spcAft>
                <a:buFont typeface="Wingdings" panose="05000000000000000000" pitchFamily="2" charset="2"/>
                <a:buChar char="ü"/>
              </a:pPr>
              <a:r>
                <a:rPr lang="es-ES" sz="1600" dirty="0" err="1">
                  <a:solidFill>
                    <a:srgbClr val="000000"/>
                  </a:solidFill>
                  <a:latin typeface="Arial Narrow" panose="020B0606020202030204" pitchFamily="34" charset="0"/>
                </a:rPr>
                <a:t>Relationship</a:t>
              </a:r>
              <a:r>
                <a:rPr lang="es-ES" sz="1600" dirty="0">
                  <a:solidFill>
                    <a:srgbClr val="000000"/>
                  </a:solidFill>
                  <a:latin typeface="Arial Narrow" panose="020B0606020202030204" pitchFamily="34" charset="0"/>
                </a:rPr>
                <a:t> </a:t>
              </a:r>
              <a:r>
                <a:rPr lang="es-ES" sz="1600" dirty="0" err="1">
                  <a:solidFill>
                    <a:srgbClr val="000000"/>
                  </a:solidFill>
                  <a:latin typeface="Arial Narrow" panose="020B0606020202030204" pitchFamily="34" charset="0"/>
                </a:rPr>
                <a:t>with</a:t>
              </a:r>
              <a:r>
                <a:rPr lang="es-ES" sz="1600" dirty="0">
                  <a:solidFill>
                    <a:srgbClr val="000000"/>
                  </a:solidFill>
                  <a:latin typeface="Arial Narrow" panose="020B0606020202030204" pitchFamily="34" charset="0"/>
                </a:rPr>
                <a:t> </a:t>
              </a:r>
              <a:r>
                <a:rPr lang="es-ES" sz="1600" dirty="0" err="1">
                  <a:solidFill>
                    <a:srgbClr val="000000"/>
                  </a:solidFill>
                  <a:latin typeface="Arial Narrow" panose="020B0606020202030204" pitchFamily="34" charset="0"/>
                </a:rPr>
                <a:t>Authorities</a:t>
              </a:r>
              <a:r>
                <a:rPr lang="es-ES" sz="1600" dirty="0">
                  <a:solidFill>
                    <a:srgbClr val="000000"/>
                  </a:solidFill>
                  <a:latin typeface="Arial Narrow" panose="020B0606020202030204" pitchFamily="34" charset="0"/>
                </a:rPr>
                <a:t> &amp; </a:t>
              </a:r>
              <a:r>
                <a:rPr lang="es-ES" sz="1600" dirty="0" err="1">
                  <a:solidFill>
                    <a:srgbClr val="000000"/>
                  </a:solidFill>
                  <a:latin typeface="Arial Narrow" panose="020B0606020202030204" pitchFamily="34" charset="0"/>
                </a:rPr>
                <a:t>Customers</a:t>
              </a:r>
              <a:endParaRPr lang="es-ES" sz="1600" dirty="0">
                <a:solidFill>
                  <a:srgbClr val="000000"/>
                </a:solidFill>
                <a:latin typeface="Arial Narrow" panose="020B0606020202030204" pitchFamily="34" charset="0"/>
              </a:endParaRPr>
            </a:p>
            <a:p>
              <a:pPr marL="36000" indent="-36000">
                <a:spcAft>
                  <a:spcPts val="0"/>
                </a:spcAft>
                <a:buFont typeface="Wingdings" panose="05000000000000000000" pitchFamily="2" charset="2"/>
                <a:buChar char="ü"/>
              </a:pPr>
              <a:r>
                <a:rPr lang="es-ES" sz="1600" dirty="0" err="1">
                  <a:solidFill>
                    <a:srgbClr val="000000"/>
                  </a:solidFill>
                  <a:latin typeface="Arial Narrow" panose="020B0606020202030204" pitchFamily="34" charset="0"/>
                </a:rPr>
                <a:t>Manage</a:t>
              </a:r>
              <a:r>
                <a:rPr lang="es-ES" sz="1600" dirty="0">
                  <a:solidFill>
                    <a:srgbClr val="000000"/>
                  </a:solidFill>
                  <a:latin typeface="Arial Narrow" panose="020B0606020202030204" pitchFamily="34" charset="0"/>
                </a:rPr>
                <a:t> </a:t>
              </a:r>
              <a:r>
                <a:rPr lang="es-ES" sz="1600" dirty="0" smtClean="0">
                  <a:solidFill>
                    <a:srgbClr val="000000"/>
                  </a:solidFill>
                  <a:latin typeface="Arial Narrow" panose="020B0606020202030204" pitchFamily="34" charset="0"/>
                </a:rPr>
                <a:t>Post-Crisis </a:t>
              </a:r>
              <a:r>
                <a:rPr lang="es-ES" sz="1600" dirty="0" err="1">
                  <a:solidFill>
                    <a:srgbClr val="000000"/>
                  </a:solidFill>
                  <a:latin typeface="Arial Narrow" panose="020B0606020202030204" pitchFamily="34" charset="0"/>
                </a:rPr>
                <a:t>reaction</a:t>
              </a:r>
              <a:r>
                <a:rPr lang="es-ES" sz="1600" dirty="0">
                  <a:solidFill>
                    <a:srgbClr val="000000"/>
                  </a:solidFill>
                  <a:latin typeface="Arial Narrow" panose="020B0606020202030204" pitchFamily="34" charset="0"/>
                </a:rPr>
                <a:t>, </a:t>
              </a:r>
              <a:r>
                <a:rPr lang="es-ES" sz="1600" dirty="0" err="1">
                  <a:solidFill>
                    <a:srgbClr val="000000"/>
                  </a:solidFill>
                  <a:latin typeface="Arial Narrow" panose="020B0606020202030204" pitchFamily="34" charset="0"/>
                </a:rPr>
                <a:t>ensuring</a:t>
              </a:r>
              <a:r>
                <a:rPr lang="es-ES" sz="1600" dirty="0">
                  <a:solidFill>
                    <a:srgbClr val="000000"/>
                  </a:solidFill>
                  <a:latin typeface="Arial Narrow" panose="020B0606020202030204" pitchFamily="34" charset="0"/>
                </a:rPr>
                <a:t> </a:t>
              </a:r>
              <a:r>
                <a:rPr lang="es-ES" sz="1600" dirty="0" err="1">
                  <a:solidFill>
                    <a:srgbClr val="000000"/>
                  </a:solidFill>
                  <a:latin typeface="Arial Narrow" panose="020B0606020202030204" pitchFamily="34" charset="0"/>
                </a:rPr>
                <a:t>CCC&amp;Go-Team</a:t>
              </a:r>
              <a:r>
                <a:rPr lang="es-ES" sz="1600" dirty="0">
                  <a:solidFill>
                    <a:srgbClr val="000000"/>
                  </a:solidFill>
                  <a:latin typeface="Arial Narrow" panose="020B0606020202030204" pitchFamily="34" charset="0"/>
                </a:rPr>
                <a:t> </a:t>
              </a:r>
              <a:r>
                <a:rPr lang="es-ES" sz="1600" dirty="0" err="1">
                  <a:solidFill>
                    <a:srgbClr val="000000"/>
                  </a:solidFill>
                  <a:latin typeface="Arial Narrow" panose="020B0606020202030204" pitchFamily="34" charset="0"/>
                </a:rPr>
                <a:t>readiness</a:t>
              </a:r>
              <a:endParaRPr lang="es-ES" sz="1600" dirty="0">
                <a:solidFill>
                  <a:srgbClr val="000000"/>
                </a:solidFill>
                <a:latin typeface="Arial Narrow" panose="020B0606020202030204" pitchFamily="34" charset="0"/>
              </a:endParaRPr>
            </a:p>
          </p:txBody>
        </p:sp>
      </p:grpSp>
    </p:spTree>
    <p:extLst>
      <p:ext uri="{BB962C8B-B14F-4D97-AF65-F5344CB8AC3E}">
        <p14:creationId xmlns:p14="http://schemas.microsoft.com/office/powerpoint/2010/main" val="136124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par>
                                <p:cTn id="8" presetID="42" presetClass="path" presetSubtype="0" accel="50000" decel="50000" fill="hold" nodeType="withEffect">
                                  <p:stCondLst>
                                    <p:cond delay="0"/>
                                  </p:stCondLst>
                                  <p:childTnLst>
                                    <p:animMotion origin="layout" path="M -2.13682E-7 3.96892E-6 L 0.11248 -0.20538 " pathEditMode="relative" rAng="0" ptsTypes="AA">
                                      <p:cBhvr>
                                        <p:cTn id="9" dur="2000" fill="hold"/>
                                        <p:tgtEl>
                                          <p:spTgt spid="100"/>
                                        </p:tgtEl>
                                        <p:attrNameLst>
                                          <p:attrName>ppt_x</p:attrName>
                                          <p:attrName>ppt_y</p:attrName>
                                        </p:attrNameLst>
                                      </p:cBhvr>
                                      <p:rCtr x="5624" y="-10269"/>
                                    </p:animMotion>
                                  </p:childTnLst>
                                </p:cTn>
                              </p:par>
                            </p:childTnLst>
                          </p:cTn>
                        </p:par>
                        <p:par>
                          <p:cTn id="10" fill="hold">
                            <p:stCondLst>
                              <p:cond delay="2000"/>
                            </p:stCondLst>
                            <p:childTnLst>
                              <p:par>
                                <p:cTn id="11" presetID="6" presetClass="emph" presetSubtype="0" fill="hold" nodeType="afterEffect">
                                  <p:stCondLst>
                                    <p:cond delay="500"/>
                                  </p:stCondLst>
                                  <p:childTnLst>
                                    <p:animScale>
                                      <p:cBhvr>
                                        <p:cTn id="12" dur="2000" fill="hold"/>
                                        <p:tgtEl>
                                          <p:spTgt spid="10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99825" y="438203"/>
            <a:ext cx="9861550" cy="42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42988"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pPr marL="0" lvl="2"/>
            <a:r>
              <a:rPr lang="en-US" sz="2800" b="1" kern="0" dirty="0" smtClean="0">
                <a:solidFill>
                  <a:srgbClr val="00205B">
                    <a:lumMod val="90000"/>
                    <a:lumOff val="10000"/>
                  </a:srgbClr>
                </a:solidFill>
              </a:rPr>
              <a:t>Accident/Major Incident Management Process</a:t>
            </a:r>
            <a:endParaRPr lang="en-US" sz="3200" b="1" kern="0" dirty="0">
              <a:solidFill>
                <a:srgbClr val="00205B">
                  <a:lumMod val="90000"/>
                  <a:lumOff val="10000"/>
                </a:srgbClr>
              </a:solidFill>
            </a:endParaRPr>
          </a:p>
        </p:txBody>
      </p:sp>
      <p:cxnSp>
        <p:nvCxnSpPr>
          <p:cNvPr id="3" name="2 Conector recto"/>
          <p:cNvCxnSpPr>
            <a:stCxn id="4" idx="2"/>
            <a:endCxn id="6" idx="0"/>
          </p:cNvCxnSpPr>
          <p:nvPr/>
        </p:nvCxnSpPr>
        <p:spPr bwMode="auto">
          <a:xfrm>
            <a:off x="2616050" y="3663814"/>
            <a:ext cx="59238" cy="1436876"/>
          </a:xfrm>
          <a:prstGeom prst="line">
            <a:avLst/>
          </a:prstGeom>
          <a:noFill/>
          <a:ln w="41275" cap="flat" cmpd="sng" algn="ctr">
            <a:solidFill>
              <a:schemeClr val="accent2">
                <a:lumMod val="75000"/>
              </a:schemeClr>
            </a:solidFill>
            <a:prstDash val="solid"/>
            <a:round/>
            <a:headEnd type="none" w="med" len="med"/>
            <a:tailEnd type="none" w="med" len="med"/>
          </a:ln>
          <a:effectLst/>
        </p:spPr>
      </p:cxnSp>
      <p:sp>
        <p:nvSpPr>
          <p:cNvPr id="4" name="Rounded Rectangle 18"/>
          <p:cNvSpPr/>
          <p:nvPr/>
        </p:nvSpPr>
        <p:spPr bwMode="auto">
          <a:xfrm>
            <a:off x="1429720" y="2663682"/>
            <a:ext cx="2372660" cy="1000132"/>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0000" tIns="46800" rIns="90000" bIns="46800" numCol="1" rtlCol="0" anchor="ctr" anchorCtr="0" compatLnSpc="1">
            <a:prstTxWarp prst="textNoShape">
              <a:avLst/>
            </a:prstTxWarp>
          </a:bodyPr>
          <a:lstStyle/>
          <a:p>
            <a:pPr algn="ctr">
              <a:spcAft>
                <a:spcPts val="600"/>
              </a:spcAft>
            </a:pPr>
            <a:r>
              <a:rPr lang="es-ES_tradnl" sz="2000" b="1" dirty="0" smtClean="0">
                <a:solidFill>
                  <a:srgbClr val="FFFFFF"/>
                </a:solidFill>
              </a:rPr>
              <a:t>Crisis Management </a:t>
            </a:r>
            <a:r>
              <a:rPr lang="es-ES_tradnl" sz="2000" b="1" dirty="0" err="1" smtClean="0">
                <a:solidFill>
                  <a:srgbClr val="FFFFFF"/>
                </a:solidFill>
              </a:rPr>
              <a:t>Group</a:t>
            </a:r>
            <a:endParaRPr lang="es-ES_tradnl" sz="2000" b="1" dirty="0" smtClean="0">
              <a:solidFill>
                <a:srgbClr val="FFFFFF"/>
              </a:solidFill>
            </a:endParaRPr>
          </a:p>
        </p:txBody>
      </p:sp>
      <p:sp>
        <p:nvSpPr>
          <p:cNvPr id="5" name="Rounded Rectangle 23"/>
          <p:cNvSpPr/>
          <p:nvPr/>
        </p:nvSpPr>
        <p:spPr bwMode="auto">
          <a:xfrm>
            <a:off x="1516364" y="3878128"/>
            <a:ext cx="2303444" cy="957798"/>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0000" tIns="46800" rIns="90000" bIns="46800" numCol="1" rtlCol="0" anchor="ctr" anchorCtr="0" compatLnSpc="1">
            <a:prstTxWarp prst="textNoShape">
              <a:avLst/>
            </a:prstTxWarp>
          </a:bodyPr>
          <a:lstStyle/>
          <a:p>
            <a:pPr algn="ctr">
              <a:spcAft>
                <a:spcPts val="600"/>
              </a:spcAft>
            </a:pPr>
            <a:r>
              <a:rPr lang="es-ES_tradnl" sz="2000" b="1" dirty="0" err="1">
                <a:solidFill>
                  <a:srgbClr val="FFFFFF"/>
                </a:solidFill>
              </a:rPr>
              <a:t>Go</a:t>
            </a:r>
            <a:r>
              <a:rPr lang="es-ES_tradnl" sz="2000" b="1" dirty="0">
                <a:solidFill>
                  <a:srgbClr val="FFFFFF"/>
                </a:solidFill>
              </a:rPr>
              <a:t> </a:t>
            </a:r>
            <a:r>
              <a:rPr lang="es-ES_tradnl" sz="2000" b="1" dirty="0" err="1">
                <a:solidFill>
                  <a:srgbClr val="FFFFFF"/>
                </a:solidFill>
              </a:rPr>
              <a:t>Team</a:t>
            </a:r>
            <a:endParaRPr lang="es-ES_tradnl" sz="2000" b="1" dirty="0">
              <a:solidFill>
                <a:srgbClr val="FFFFFF"/>
              </a:solidFill>
            </a:endParaRPr>
          </a:p>
        </p:txBody>
      </p:sp>
      <p:sp>
        <p:nvSpPr>
          <p:cNvPr id="6" name="Rounded Rectangle 24"/>
          <p:cNvSpPr/>
          <p:nvPr/>
        </p:nvSpPr>
        <p:spPr bwMode="auto">
          <a:xfrm>
            <a:off x="1460842" y="5100690"/>
            <a:ext cx="2428892" cy="107157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0000" tIns="46800" rIns="90000" bIns="46800" numCol="1" rtlCol="0" anchor="ctr" anchorCtr="0" compatLnSpc="1">
            <a:prstTxWarp prst="textNoShape">
              <a:avLst/>
            </a:prstTxWarp>
          </a:bodyPr>
          <a:lstStyle/>
          <a:p>
            <a:pPr algn="ctr">
              <a:spcAft>
                <a:spcPts val="600"/>
              </a:spcAft>
            </a:pPr>
            <a:r>
              <a:rPr lang="es-ES_tradnl" sz="2000" b="1" dirty="0" err="1">
                <a:solidFill>
                  <a:srgbClr val="FFFFFF"/>
                </a:solidFill>
              </a:rPr>
              <a:t>Accident</a:t>
            </a:r>
            <a:r>
              <a:rPr lang="es-ES_tradnl" sz="2000" b="1" dirty="0">
                <a:solidFill>
                  <a:srgbClr val="FFFFFF"/>
                </a:solidFill>
              </a:rPr>
              <a:t> </a:t>
            </a:r>
            <a:r>
              <a:rPr lang="es-ES_tradnl" sz="2000" b="1" dirty="0" err="1">
                <a:solidFill>
                  <a:srgbClr val="FFFFFF"/>
                </a:solidFill>
              </a:rPr>
              <a:t>investigation</a:t>
            </a:r>
            <a:r>
              <a:rPr lang="es-ES_tradnl" sz="2000" b="1" dirty="0">
                <a:solidFill>
                  <a:srgbClr val="FFFFFF"/>
                </a:solidFill>
              </a:rPr>
              <a:t> </a:t>
            </a:r>
            <a:r>
              <a:rPr lang="es-ES_tradnl" sz="2000" b="1" dirty="0" err="1">
                <a:solidFill>
                  <a:srgbClr val="FFFFFF"/>
                </a:solidFill>
              </a:rPr>
              <a:t>team</a:t>
            </a:r>
            <a:endParaRPr lang="es-ES_tradnl" sz="2000" b="1" dirty="0">
              <a:solidFill>
                <a:srgbClr val="FFFFFF"/>
              </a:solidFill>
            </a:endParaRPr>
          </a:p>
        </p:txBody>
      </p:sp>
      <p:sp>
        <p:nvSpPr>
          <p:cNvPr id="7" name="Rounded Rectangle 24"/>
          <p:cNvSpPr/>
          <p:nvPr/>
        </p:nvSpPr>
        <p:spPr bwMode="auto">
          <a:xfrm>
            <a:off x="3874464" y="1075239"/>
            <a:ext cx="2643206" cy="1071570"/>
          </a:xfrm>
          <a:prstGeom prst="roundRect">
            <a:avLst/>
          </a:prstGeom>
          <a:solidFill>
            <a:srgbClr val="00206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numCol="1" rtlCol="0" anchor="ctr" anchorCtr="0" compatLnSpc="1">
            <a:prstTxWarp prst="textNoShape">
              <a:avLst/>
            </a:prstTxWarp>
          </a:bodyPr>
          <a:lstStyle/>
          <a:p>
            <a:pPr algn="ctr">
              <a:spcAft>
                <a:spcPts val="600"/>
              </a:spcAft>
            </a:pPr>
            <a:r>
              <a:rPr lang="en-US" sz="2000" dirty="0" smtClean="0">
                <a:solidFill>
                  <a:srgbClr val="FFFFFF"/>
                </a:solidFill>
              </a:rPr>
              <a:t>Accident &amp; Incident Investigation </a:t>
            </a:r>
          </a:p>
          <a:p>
            <a:pPr algn="ctr">
              <a:spcAft>
                <a:spcPts val="600"/>
              </a:spcAft>
            </a:pPr>
            <a:r>
              <a:rPr lang="en-US" sz="2000" dirty="0" smtClean="0">
                <a:solidFill>
                  <a:srgbClr val="FFFFFF"/>
                </a:solidFill>
              </a:rPr>
              <a:t>(PG-144</a:t>
            </a:r>
            <a:r>
              <a:rPr lang="en-US" sz="1400" dirty="0" smtClean="0">
                <a:solidFill>
                  <a:srgbClr val="FFFFFF"/>
                </a:solidFill>
              </a:rPr>
              <a:t>)</a:t>
            </a:r>
            <a:endParaRPr lang="en-US" sz="1400" dirty="0">
              <a:solidFill>
                <a:srgbClr val="FFFFFF"/>
              </a:solidFill>
            </a:endParaRPr>
          </a:p>
        </p:txBody>
      </p:sp>
      <p:sp>
        <p:nvSpPr>
          <p:cNvPr id="8" name="7 CuadroTexto"/>
          <p:cNvSpPr txBox="1"/>
          <p:nvPr/>
        </p:nvSpPr>
        <p:spPr>
          <a:xfrm>
            <a:off x="4316944" y="2646835"/>
            <a:ext cx="5572164" cy="1015663"/>
          </a:xfrm>
          <a:prstGeom prst="rect">
            <a:avLst/>
          </a:prstGeom>
          <a:solidFill>
            <a:schemeClr val="accent3">
              <a:lumMod val="20000"/>
              <a:lumOff val="80000"/>
            </a:schemeClr>
          </a:solidFill>
          <a:ln>
            <a:solidFill>
              <a:schemeClr val="accent3">
                <a:lumMod val="40000"/>
                <a:lumOff val="60000"/>
              </a:schemeClr>
            </a:solidFill>
          </a:ln>
          <a:scene3d>
            <a:camera prst="orthographicFront"/>
            <a:lightRig rig="threePt" dir="t"/>
          </a:scene3d>
          <a:sp3d>
            <a:bevelT/>
          </a:sp3d>
        </p:spPr>
        <p:txBody>
          <a:bodyPr wrap="square" rtlCol="0">
            <a:spAutoFit/>
          </a:bodyPr>
          <a:lstStyle/>
          <a:p>
            <a:r>
              <a:rPr lang="en-US" b="1" dirty="0" smtClean="0">
                <a:solidFill>
                  <a:srgbClr val="00205B">
                    <a:lumMod val="90000"/>
                    <a:lumOff val="10000"/>
                  </a:srgbClr>
                </a:solidFill>
              </a:rPr>
              <a:t>To manage the initial hours from the Crisis Control Center:</a:t>
            </a:r>
          </a:p>
          <a:p>
            <a:r>
              <a:rPr lang="en-US" b="1" dirty="0" smtClean="0">
                <a:solidFill>
                  <a:srgbClr val="00205B">
                    <a:lumMod val="90000"/>
                    <a:lumOff val="10000"/>
                  </a:srgbClr>
                </a:solidFill>
              </a:rPr>
              <a:t>Support to operator; Collection of initial facts; Authorities contact; Customers Information, Media relations</a:t>
            </a:r>
          </a:p>
          <a:p>
            <a:r>
              <a:rPr lang="en-US" b="1" dirty="0" smtClean="0">
                <a:solidFill>
                  <a:srgbClr val="FF0000"/>
                </a:solidFill>
              </a:rPr>
              <a:t>Your Single Point of Contact / FULL CONFIDENTIALITY</a:t>
            </a:r>
            <a:endParaRPr lang="en-US" b="1" dirty="0">
              <a:solidFill>
                <a:srgbClr val="FF0000"/>
              </a:solidFill>
            </a:endParaRPr>
          </a:p>
        </p:txBody>
      </p:sp>
      <p:sp>
        <p:nvSpPr>
          <p:cNvPr id="9" name="8 CuadroTexto"/>
          <p:cNvSpPr txBox="1"/>
          <p:nvPr/>
        </p:nvSpPr>
        <p:spPr>
          <a:xfrm>
            <a:off x="4330809" y="3874930"/>
            <a:ext cx="5571948" cy="1015663"/>
          </a:xfrm>
          <a:prstGeom prst="rect">
            <a:avLst/>
          </a:prstGeom>
          <a:solidFill>
            <a:schemeClr val="accent3">
              <a:lumMod val="20000"/>
              <a:lumOff val="80000"/>
            </a:schemeClr>
          </a:solidFill>
          <a:ln>
            <a:solidFill>
              <a:schemeClr val="accent3">
                <a:lumMod val="40000"/>
                <a:lumOff val="60000"/>
              </a:schemeClr>
            </a:solidFill>
          </a:ln>
          <a:scene3d>
            <a:camera prst="orthographicFront"/>
            <a:lightRig rig="threePt" dir="t"/>
          </a:scene3d>
          <a:sp3d>
            <a:bevelT/>
          </a:sp3d>
        </p:spPr>
        <p:txBody>
          <a:bodyPr wrap="square" rtlCol="0">
            <a:spAutoFit/>
          </a:bodyPr>
          <a:lstStyle/>
          <a:p>
            <a:r>
              <a:rPr lang="en-US" b="1" dirty="0" smtClean="0">
                <a:solidFill>
                  <a:srgbClr val="00205B">
                    <a:lumMod val="90000"/>
                    <a:lumOff val="10000"/>
                  </a:srgbClr>
                </a:solidFill>
              </a:rPr>
              <a:t>Small Group (4-6) to be detached to crash site, for collecting evidences to be used in the further investigation.</a:t>
            </a:r>
          </a:p>
          <a:p>
            <a:r>
              <a:rPr lang="en-US" b="1" dirty="0" smtClean="0">
                <a:solidFill>
                  <a:srgbClr val="00205B">
                    <a:lumMod val="90000"/>
                    <a:lumOff val="10000"/>
                  </a:srgbClr>
                </a:solidFill>
              </a:rPr>
              <a:t>Reaction time 4 – 6 hours</a:t>
            </a:r>
          </a:p>
          <a:p>
            <a:r>
              <a:rPr lang="en-US" b="1" dirty="0" smtClean="0">
                <a:solidFill>
                  <a:srgbClr val="00205B">
                    <a:lumMod val="90000"/>
                    <a:lumOff val="10000"/>
                  </a:srgbClr>
                </a:solidFill>
              </a:rPr>
              <a:t>Support to the Official Investigation Board.</a:t>
            </a:r>
            <a:endParaRPr lang="en-US" b="1" dirty="0">
              <a:solidFill>
                <a:srgbClr val="00205B">
                  <a:lumMod val="90000"/>
                  <a:lumOff val="10000"/>
                </a:srgbClr>
              </a:solidFill>
            </a:endParaRPr>
          </a:p>
        </p:txBody>
      </p:sp>
      <p:sp>
        <p:nvSpPr>
          <p:cNvPr id="10" name="9 CuadroTexto"/>
          <p:cNvSpPr txBox="1"/>
          <p:nvPr/>
        </p:nvSpPr>
        <p:spPr>
          <a:xfrm>
            <a:off x="4371659" y="5100690"/>
            <a:ext cx="5572163" cy="1246495"/>
          </a:xfrm>
          <a:prstGeom prst="rect">
            <a:avLst/>
          </a:prstGeom>
          <a:solidFill>
            <a:schemeClr val="accent3">
              <a:lumMod val="20000"/>
              <a:lumOff val="80000"/>
            </a:schemeClr>
          </a:solidFill>
          <a:ln>
            <a:solidFill>
              <a:schemeClr val="accent3">
                <a:lumMod val="40000"/>
                <a:lumOff val="60000"/>
              </a:schemeClr>
            </a:solidFill>
          </a:ln>
          <a:scene3d>
            <a:camera prst="orthographicFront"/>
            <a:lightRig rig="threePt" dir="t"/>
          </a:scene3d>
          <a:sp3d>
            <a:bevelT/>
          </a:sp3d>
        </p:spPr>
        <p:txBody>
          <a:bodyPr wrap="square" rtlCol="0">
            <a:spAutoFit/>
          </a:bodyPr>
          <a:lstStyle/>
          <a:p>
            <a:r>
              <a:rPr lang="en-US" b="1" dirty="0" smtClean="0">
                <a:solidFill>
                  <a:srgbClr val="00205B">
                    <a:lumMod val="90000"/>
                    <a:lumOff val="10000"/>
                  </a:srgbClr>
                </a:solidFill>
              </a:rPr>
              <a:t>Group of Specialists to perform all investigation activities until full explanation of the events. Identification of findings and safety recommendations. Final report (as technical advisor) released only to affected customer under main principles of mutual trust and full confidentiality.</a:t>
            </a:r>
            <a:endParaRPr lang="en-US" b="1" dirty="0">
              <a:solidFill>
                <a:srgbClr val="00205B">
                  <a:lumMod val="90000"/>
                  <a:lumOff val="10000"/>
                </a:srgbClr>
              </a:solidFill>
            </a:endParaRPr>
          </a:p>
        </p:txBody>
      </p:sp>
    </p:spTree>
    <p:extLst>
      <p:ext uri="{BB962C8B-B14F-4D97-AF65-F5344CB8AC3E}">
        <p14:creationId xmlns:p14="http://schemas.microsoft.com/office/powerpoint/2010/main" val="1034009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82369" y="378366"/>
            <a:ext cx="10140286" cy="603108"/>
          </a:xfrm>
          <a:prstGeom prst="rect">
            <a:avLst/>
          </a:prstGeom>
        </p:spPr>
        <p:txBody>
          <a:bodyPr>
            <a:normAutofit/>
          </a:bodyPr>
          <a:lstStyle>
            <a:lvl1pPr algn="l" defTabSz="1042988" rtl="0" eaLnBrk="0" fontAlgn="base" hangingPunct="0">
              <a:lnSpc>
                <a:spcPct val="110000"/>
              </a:lnSpc>
              <a:spcBef>
                <a:spcPct val="0"/>
              </a:spcBef>
              <a:spcAft>
                <a:spcPct val="0"/>
              </a:spcAft>
              <a:defRPr sz="2500">
                <a:solidFill>
                  <a:schemeClr val="tx2"/>
                </a:solidFill>
                <a:latin typeface="+mj-lt"/>
                <a:ea typeface="+mj-ea"/>
                <a:cs typeface="+mj-cs"/>
              </a:defRPr>
            </a:lvl1pPr>
            <a:lvl2pPr algn="l" defTabSz="1042988" rtl="0" eaLnBrk="0" fontAlgn="base" hangingPunct="0">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0" fontAlgn="base" hangingPunct="0">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0" fontAlgn="base" hangingPunct="0">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0" fontAlgn="base" hangingPunct="0">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fontAlgn="base">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fontAlgn="base">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fontAlgn="base">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fontAlgn="base">
              <a:lnSpc>
                <a:spcPct val="110000"/>
              </a:lnSpc>
              <a:spcBef>
                <a:spcPct val="0"/>
              </a:spcBef>
              <a:spcAft>
                <a:spcPct val="0"/>
              </a:spcAft>
              <a:defRPr sz="2500">
                <a:solidFill>
                  <a:schemeClr val="accent1"/>
                </a:solidFill>
                <a:latin typeface="Arial" pitchFamily="34" charset="0"/>
                <a:cs typeface="Arial" pitchFamily="34" charset="0"/>
              </a:defRPr>
            </a:lvl9pPr>
          </a:lstStyle>
          <a:p>
            <a:r>
              <a:rPr lang="en-US" sz="2800" b="1" kern="0" dirty="0" smtClean="0">
                <a:solidFill>
                  <a:srgbClr val="00205B">
                    <a:lumMod val="90000"/>
                    <a:lumOff val="10000"/>
                  </a:srgbClr>
                </a:solidFill>
              </a:rPr>
              <a:t>Acc./Inc. Management Process</a:t>
            </a:r>
            <a:endParaRPr lang="en-GB" altLang="de-DE" sz="2800" b="1" kern="0" dirty="0">
              <a:solidFill>
                <a:srgbClr val="00205B">
                  <a:lumMod val="90000"/>
                  <a:lumOff val="10000"/>
                </a:srgbClr>
              </a:solidFill>
            </a:endParaRPr>
          </a:p>
        </p:txBody>
      </p:sp>
      <p:grpSp>
        <p:nvGrpSpPr>
          <p:cNvPr id="3" name="Group 79"/>
          <p:cNvGrpSpPr/>
          <p:nvPr/>
        </p:nvGrpSpPr>
        <p:grpSpPr>
          <a:xfrm>
            <a:off x="1883551" y="1449454"/>
            <a:ext cx="2151062" cy="914400"/>
            <a:chOff x="1203039" y="1149816"/>
            <a:chExt cx="2151062" cy="914400"/>
          </a:xfrm>
        </p:grpSpPr>
        <p:sp>
          <p:nvSpPr>
            <p:cNvPr id="4" name="Explosion 1 37"/>
            <p:cNvSpPr/>
            <p:nvPr/>
          </p:nvSpPr>
          <p:spPr bwMode="auto">
            <a:xfrm>
              <a:off x="1203039" y="1149816"/>
              <a:ext cx="1447800" cy="914400"/>
            </a:xfrm>
            <a:prstGeom prst="irregularSeal1">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80000"/>
                </a:lnSpc>
                <a:spcBef>
                  <a:spcPct val="50000"/>
                </a:spcBef>
              </a:pPr>
              <a:r>
                <a:rPr lang="fr-FR" sz="1600" b="1" dirty="0" smtClean="0">
                  <a:solidFill>
                    <a:srgbClr val="E0E0DF">
                      <a:lumMod val="10000"/>
                    </a:srgbClr>
                  </a:solidFill>
                </a:rPr>
                <a:t>Event</a:t>
              </a:r>
            </a:p>
          </p:txBody>
        </p:sp>
        <p:cxnSp>
          <p:nvCxnSpPr>
            <p:cNvPr id="5" name="Straight Arrow Connector 40"/>
            <p:cNvCxnSpPr/>
            <p:nvPr/>
          </p:nvCxnSpPr>
          <p:spPr bwMode="auto">
            <a:xfrm>
              <a:off x="2650839" y="1524000"/>
              <a:ext cx="703262" cy="0"/>
            </a:xfrm>
            <a:prstGeom prst="straightConnector1">
              <a:avLst/>
            </a:prstGeom>
            <a:noFill/>
            <a:ln w="25400" cap="flat" cmpd="sng" algn="ctr">
              <a:solidFill>
                <a:schemeClr val="bg2">
                  <a:lumMod val="10000"/>
                </a:schemeClr>
              </a:solidFill>
              <a:prstDash val="solid"/>
              <a:round/>
              <a:headEnd type="none" w="med" len="med"/>
              <a:tailEnd type="arrow"/>
            </a:ln>
            <a:effectLst/>
          </p:spPr>
        </p:cxnSp>
      </p:grpSp>
      <p:grpSp>
        <p:nvGrpSpPr>
          <p:cNvPr id="6" name="Group 80"/>
          <p:cNvGrpSpPr/>
          <p:nvPr/>
        </p:nvGrpSpPr>
        <p:grpSpPr>
          <a:xfrm>
            <a:off x="4063542" y="1310185"/>
            <a:ext cx="5578073" cy="1346883"/>
            <a:chOff x="3396677" y="996899"/>
            <a:chExt cx="5578073" cy="1346883"/>
          </a:xfrm>
        </p:grpSpPr>
        <p:grpSp>
          <p:nvGrpSpPr>
            <p:cNvPr id="7" name="Group 45"/>
            <p:cNvGrpSpPr/>
            <p:nvPr/>
          </p:nvGrpSpPr>
          <p:grpSpPr>
            <a:xfrm>
              <a:off x="3396677" y="996899"/>
              <a:ext cx="5578073" cy="1067317"/>
              <a:chOff x="2482277" y="1237911"/>
              <a:chExt cx="5578073" cy="1067317"/>
            </a:xfrm>
          </p:grpSpPr>
          <p:grpSp>
            <p:nvGrpSpPr>
              <p:cNvPr id="9" name="Group 44"/>
              <p:cNvGrpSpPr/>
              <p:nvPr/>
            </p:nvGrpSpPr>
            <p:grpSpPr>
              <a:xfrm>
                <a:off x="3796716" y="1237911"/>
                <a:ext cx="4263634" cy="1067317"/>
                <a:chOff x="3380096" y="1210615"/>
                <a:chExt cx="4263634" cy="1067317"/>
              </a:xfrm>
            </p:grpSpPr>
            <p:sp>
              <p:nvSpPr>
                <p:cNvPr id="11" name="TextBox 41"/>
                <p:cNvSpPr txBox="1"/>
                <p:nvPr/>
              </p:nvSpPr>
              <p:spPr>
                <a:xfrm>
                  <a:off x="3581399" y="1221095"/>
                  <a:ext cx="4062331" cy="984885"/>
                </a:xfrm>
                <a:prstGeom prst="rect">
                  <a:avLst/>
                </a:prstGeom>
                <a:noFill/>
              </p:spPr>
              <p:txBody>
                <a:bodyPr wrap="none" rtlCol="0">
                  <a:spAutoFit/>
                </a:bodyPr>
                <a:lstStyle/>
                <a:p>
                  <a:pPr>
                    <a:buFontTx/>
                    <a:buChar char="-"/>
                  </a:pPr>
                  <a:r>
                    <a:rPr lang="en-US" dirty="0" smtClean="0">
                      <a:solidFill>
                        <a:srgbClr val="E0E0DF">
                          <a:lumMod val="10000"/>
                        </a:srgbClr>
                      </a:solidFill>
                    </a:rPr>
                    <a:t>ADS – Technical Assistance Center</a:t>
                  </a:r>
                </a:p>
                <a:p>
                  <a:pPr>
                    <a:buFontTx/>
                    <a:buChar char="-"/>
                  </a:pPr>
                  <a:r>
                    <a:rPr lang="en-US" dirty="0" smtClean="0">
                      <a:solidFill>
                        <a:srgbClr val="E0E0DF">
                          <a:lumMod val="10000"/>
                        </a:srgbClr>
                      </a:solidFill>
                    </a:rPr>
                    <a:t>P&amp;FS:</a:t>
                  </a:r>
                </a:p>
                <a:p>
                  <a:pPr marL="361950" lvl="1" indent="-180975">
                    <a:buFont typeface="Wingdings" pitchFamily="2" charset="2"/>
                    <a:buChar char="ü"/>
                  </a:pPr>
                  <a:r>
                    <a:rPr lang="en-US" sz="1400" dirty="0" smtClean="0">
                      <a:solidFill>
                        <a:srgbClr val="E0E0DF">
                          <a:lumMod val="10000"/>
                        </a:srgbClr>
                      </a:solidFill>
                    </a:rPr>
                    <a:t>Decision to open or not CCCs</a:t>
                  </a:r>
                </a:p>
                <a:p>
                  <a:pPr marL="361950" lvl="1" indent="-180975">
                    <a:buFont typeface="Wingdings" pitchFamily="2" charset="2"/>
                    <a:buChar char="ü"/>
                  </a:pPr>
                  <a:r>
                    <a:rPr lang="en-US" sz="1400" dirty="0" smtClean="0">
                      <a:solidFill>
                        <a:srgbClr val="E0E0DF">
                          <a:lumMod val="10000"/>
                        </a:srgbClr>
                      </a:solidFill>
                    </a:rPr>
                    <a:t>Decision to launch or not internal notification</a:t>
                  </a:r>
                  <a:endParaRPr lang="en-US" sz="1400" dirty="0">
                    <a:solidFill>
                      <a:srgbClr val="E0E0DF">
                        <a:lumMod val="10000"/>
                      </a:srgbClr>
                    </a:solidFill>
                  </a:endParaRPr>
                </a:p>
              </p:txBody>
            </p:sp>
            <p:sp>
              <p:nvSpPr>
                <p:cNvPr id="12" name="Left Brace 42"/>
                <p:cNvSpPr/>
                <p:nvPr/>
              </p:nvSpPr>
              <p:spPr bwMode="auto">
                <a:xfrm>
                  <a:off x="3380096" y="1210615"/>
                  <a:ext cx="217601" cy="1067317"/>
                </a:xfrm>
                <a:prstGeom prst="leftBrace">
                  <a:avLst/>
                </a:prstGeom>
                <a:no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lnSpc>
                      <a:spcPct val="80000"/>
                    </a:lnSpc>
                    <a:spcBef>
                      <a:spcPct val="50000"/>
                    </a:spcBef>
                  </a:pPr>
                  <a:endParaRPr lang="fr-FR" sz="1600" smtClean="0">
                    <a:solidFill>
                      <a:srgbClr val="000000"/>
                    </a:solidFill>
                  </a:endParaRPr>
                </a:p>
              </p:txBody>
            </p:sp>
          </p:grpSp>
          <p:sp>
            <p:nvSpPr>
              <p:cNvPr id="10" name="TextBox 43"/>
              <p:cNvSpPr txBox="1"/>
              <p:nvPr/>
            </p:nvSpPr>
            <p:spPr>
              <a:xfrm>
                <a:off x="2482277" y="1460212"/>
                <a:ext cx="1175323" cy="584775"/>
              </a:xfrm>
              <a:prstGeom prst="rect">
                <a:avLst/>
              </a:prstGeom>
              <a:solidFill>
                <a:schemeClr val="accent4">
                  <a:lumMod val="20000"/>
                  <a:lumOff val="80000"/>
                </a:schemeClr>
              </a:solidFill>
              <a:ln>
                <a:solidFill>
                  <a:schemeClr val="bg2">
                    <a:lumMod val="10000"/>
                  </a:schemeClr>
                </a:solidFill>
              </a:ln>
            </p:spPr>
            <p:txBody>
              <a:bodyPr wrap="none" rtlCol="0">
                <a:spAutoFit/>
              </a:bodyPr>
              <a:lstStyle/>
              <a:p>
                <a:pPr algn="ctr"/>
                <a:r>
                  <a:rPr lang="fr-FR" b="1" dirty="0" smtClean="0">
                    <a:solidFill>
                      <a:srgbClr val="E0E0DF">
                        <a:lumMod val="10000"/>
                      </a:srgbClr>
                    </a:solidFill>
                  </a:rPr>
                  <a:t>Hotline</a:t>
                </a:r>
              </a:p>
              <a:p>
                <a:pPr algn="ctr"/>
                <a:r>
                  <a:rPr lang="fr-FR" b="1" dirty="0" smtClean="0">
                    <a:solidFill>
                      <a:srgbClr val="E0E0DF">
                        <a:lumMod val="10000"/>
                      </a:srgbClr>
                    </a:solidFill>
                  </a:rPr>
                  <a:t>24h/7days</a:t>
                </a:r>
                <a:endParaRPr lang="fr-FR" b="1" dirty="0">
                  <a:solidFill>
                    <a:srgbClr val="E0E0DF">
                      <a:lumMod val="10000"/>
                    </a:srgbClr>
                  </a:solidFill>
                </a:endParaRPr>
              </a:p>
            </p:txBody>
          </p:sp>
        </p:grpSp>
        <p:cxnSp>
          <p:nvCxnSpPr>
            <p:cNvPr id="8" name="Straight Arrow Connector 48"/>
            <p:cNvCxnSpPr>
              <a:stCxn id="10" idx="2"/>
              <a:endCxn id="18" idx="0"/>
            </p:cNvCxnSpPr>
            <p:nvPr/>
          </p:nvCxnSpPr>
          <p:spPr bwMode="auto">
            <a:xfrm>
              <a:off x="3984339" y="1803975"/>
              <a:ext cx="16160" cy="539807"/>
            </a:xfrm>
            <a:prstGeom prst="straightConnector1">
              <a:avLst/>
            </a:prstGeom>
            <a:noFill/>
            <a:ln w="25400" cap="flat" cmpd="sng" algn="ctr">
              <a:solidFill>
                <a:schemeClr val="bg2">
                  <a:lumMod val="10000"/>
                </a:schemeClr>
              </a:solidFill>
              <a:prstDash val="solid"/>
              <a:round/>
              <a:headEnd type="none" w="med" len="med"/>
              <a:tailEnd type="arrow"/>
            </a:ln>
            <a:effectLst/>
          </p:spPr>
        </p:cxnSp>
      </p:grpSp>
      <p:grpSp>
        <p:nvGrpSpPr>
          <p:cNvPr id="13" name="64 Grupo"/>
          <p:cNvGrpSpPr/>
          <p:nvPr/>
        </p:nvGrpSpPr>
        <p:grpSpPr>
          <a:xfrm>
            <a:off x="3940951" y="2657068"/>
            <a:ext cx="5725532" cy="2044936"/>
            <a:chOff x="3940951" y="2889080"/>
            <a:chExt cx="5725532" cy="2044936"/>
          </a:xfrm>
        </p:grpSpPr>
        <p:grpSp>
          <p:nvGrpSpPr>
            <p:cNvPr id="14" name="Group 81"/>
            <p:cNvGrpSpPr/>
            <p:nvPr/>
          </p:nvGrpSpPr>
          <p:grpSpPr>
            <a:xfrm>
              <a:off x="3943464" y="2889080"/>
              <a:ext cx="5723019" cy="2044936"/>
              <a:chOff x="3262952" y="1976430"/>
              <a:chExt cx="5723019" cy="2044936"/>
            </a:xfrm>
          </p:grpSpPr>
          <p:cxnSp>
            <p:nvCxnSpPr>
              <p:cNvPr id="16" name="Straight Arrow Connector 68"/>
              <p:cNvCxnSpPr/>
              <p:nvPr/>
            </p:nvCxnSpPr>
            <p:spPr bwMode="auto">
              <a:xfrm>
                <a:off x="3984339" y="3262314"/>
                <a:ext cx="15991" cy="759052"/>
              </a:xfrm>
              <a:prstGeom prst="straightConnector1">
                <a:avLst/>
              </a:prstGeom>
              <a:noFill/>
              <a:ln w="25400" cap="flat" cmpd="sng" algn="ctr">
                <a:solidFill>
                  <a:schemeClr val="bg2">
                    <a:lumMod val="10000"/>
                  </a:schemeClr>
                </a:solidFill>
                <a:prstDash val="solid"/>
                <a:round/>
                <a:headEnd type="none" w="med" len="med"/>
                <a:tailEnd type="arrow"/>
              </a:ln>
              <a:effectLst/>
            </p:spPr>
          </p:cxnSp>
          <p:grpSp>
            <p:nvGrpSpPr>
              <p:cNvPr id="17" name="Group 78"/>
              <p:cNvGrpSpPr/>
              <p:nvPr/>
            </p:nvGrpSpPr>
            <p:grpSpPr>
              <a:xfrm>
                <a:off x="3262952" y="1976430"/>
                <a:ext cx="5723019" cy="1877355"/>
                <a:chOff x="3262952" y="1976430"/>
                <a:chExt cx="5723019" cy="1877355"/>
              </a:xfrm>
            </p:grpSpPr>
            <p:sp>
              <p:nvSpPr>
                <p:cNvPr id="18" name="TextBox 46">
                  <a:hlinkClick r:id="" action="ppaction://noaction"/>
                </p:cNvPr>
                <p:cNvSpPr txBox="1"/>
                <p:nvPr/>
              </p:nvSpPr>
              <p:spPr>
                <a:xfrm>
                  <a:off x="3262952" y="1976430"/>
                  <a:ext cx="1447800" cy="584775"/>
                </a:xfrm>
                <a:prstGeom prst="rect">
                  <a:avLst/>
                </a:prstGeom>
                <a:solidFill>
                  <a:schemeClr val="accent4">
                    <a:lumMod val="20000"/>
                    <a:lumOff val="80000"/>
                  </a:schemeClr>
                </a:solidFill>
                <a:ln>
                  <a:solidFill>
                    <a:schemeClr val="bg2">
                      <a:lumMod val="10000"/>
                    </a:schemeClr>
                  </a:solidFill>
                </a:ln>
              </p:spPr>
              <p:txBody>
                <a:bodyPr wrap="square" rtlCol="0">
                  <a:spAutoFit/>
                </a:bodyPr>
                <a:lstStyle/>
                <a:p>
                  <a:pPr algn="ctr"/>
                  <a:r>
                    <a:rPr lang="fr-FR" b="1" dirty="0" smtClean="0">
                      <a:solidFill>
                        <a:srgbClr val="E0E0DF">
                          <a:lumMod val="10000"/>
                        </a:srgbClr>
                      </a:solidFill>
                    </a:rPr>
                    <a:t>Open </a:t>
                  </a:r>
                  <a:r>
                    <a:rPr lang="fr-FR" b="1" dirty="0" err="1" smtClean="0">
                      <a:solidFill>
                        <a:srgbClr val="E0E0DF">
                          <a:lumMod val="10000"/>
                        </a:srgbClr>
                      </a:solidFill>
                    </a:rPr>
                    <a:t>CCCs</a:t>
                  </a:r>
                  <a:endParaRPr lang="fr-FR" b="1" dirty="0" smtClean="0">
                    <a:solidFill>
                      <a:srgbClr val="E0E0DF">
                        <a:lumMod val="10000"/>
                      </a:srgbClr>
                    </a:solidFill>
                  </a:endParaRPr>
                </a:p>
                <a:p>
                  <a:pPr algn="ctr"/>
                  <a:r>
                    <a:rPr lang="fr-FR" b="1" dirty="0" smtClean="0">
                      <a:solidFill>
                        <a:srgbClr val="E0E0DF">
                          <a:lumMod val="10000"/>
                        </a:srgbClr>
                      </a:solidFill>
                    </a:rPr>
                    <a:t>24/24 </a:t>
                  </a:r>
                  <a:r>
                    <a:rPr lang="fr-FR" b="1" dirty="0" err="1" smtClean="0">
                      <a:solidFill>
                        <a:srgbClr val="E0E0DF">
                          <a:lumMod val="10000"/>
                        </a:srgbClr>
                      </a:solidFill>
                    </a:rPr>
                    <a:t>Stby</a:t>
                  </a:r>
                  <a:endParaRPr lang="fr-FR" b="1" dirty="0">
                    <a:solidFill>
                      <a:srgbClr val="E0E0DF">
                        <a:lumMod val="10000"/>
                      </a:srgbClr>
                    </a:solidFill>
                  </a:endParaRPr>
                </a:p>
              </p:txBody>
            </p:sp>
            <p:grpSp>
              <p:nvGrpSpPr>
                <p:cNvPr id="19" name="Group 75"/>
                <p:cNvGrpSpPr/>
                <p:nvPr/>
              </p:nvGrpSpPr>
              <p:grpSpPr>
                <a:xfrm>
                  <a:off x="4800600" y="2037903"/>
                  <a:ext cx="4185371" cy="1815882"/>
                  <a:chOff x="4800600" y="2037903"/>
                  <a:chExt cx="4185371" cy="1815882"/>
                </a:xfrm>
              </p:grpSpPr>
              <p:sp>
                <p:nvSpPr>
                  <p:cNvPr id="20" name="TextBox 72"/>
                  <p:cNvSpPr txBox="1"/>
                  <p:nvPr/>
                </p:nvSpPr>
                <p:spPr>
                  <a:xfrm>
                    <a:off x="4912420" y="2037903"/>
                    <a:ext cx="4073551" cy="1815882"/>
                  </a:xfrm>
                  <a:prstGeom prst="rect">
                    <a:avLst/>
                  </a:prstGeom>
                  <a:noFill/>
                </p:spPr>
                <p:txBody>
                  <a:bodyPr wrap="none" rtlCol="0">
                    <a:spAutoFit/>
                  </a:bodyPr>
                  <a:lstStyle/>
                  <a:p>
                    <a:pPr>
                      <a:buFontTx/>
                      <a:buChar char="-"/>
                    </a:pPr>
                    <a:r>
                      <a:rPr lang="en-US" dirty="0" smtClean="0">
                        <a:solidFill>
                          <a:srgbClr val="E0E0DF">
                            <a:lumMod val="10000"/>
                          </a:srgbClr>
                        </a:solidFill>
                      </a:rPr>
                      <a:t> Crisis management </a:t>
                    </a:r>
                  </a:p>
                  <a:p>
                    <a:pPr>
                      <a:buFontTx/>
                      <a:buChar char="-"/>
                    </a:pPr>
                    <a:r>
                      <a:rPr lang="en-US" dirty="0" smtClean="0">
                        <a:solidFill>
                          <a:srgbClr val="E0E0DF">
                            <a:lumMod val="10000"/>
                          </a:srgbClr>
                        </a:solidFill>
                      </a:rPr>
                      <a:t> Centralize &amp; gather the information</a:t>
                    </a:r>
                  </a:p>
                  <a:p>
                    <a:pPr>
                      <a:buFontTx/>
                      <a:buChar char="-"/>
                    </a:pPr>
                    <a:r>
                      <a:rPr lang="en-US" dirty="0" smtClean="0">
                        <a:solidFill>
                          <a:srgbClr val="E0E0DF">
                            <a:lumMod val="10000"/>
                          </a:srgbClr>
                        </a:solidFill>
                      </a:rPr>
                      <a:t> Sole authorized source of communication</a:t>
                    </a:r>
                  </a:p>
                  <a:p>
                    <a:pPr>
                      <a:buFontTx/>
                      <a:buChar char="-"/>
                    </a:pPr>
                    <a:r>
                      <a:rPr lang="en-US" dirty="0" smtClean="0">
                        <a:solidFill>
                          <a:srgbClr val="E0E0DF">
                            <a:lumMod val="10000"/>
                          </a:srgbClr>
                        </a:solidFill>
                      </a:rPr>
                      <a:t> Top management  &amp; internal notification</a:t>
                    </a:r>
                  </a:p>
                  <a:p>
                    <a:pPr>
                      <a:buFontTx/>
                      <a:buChar char="-"/>
                    </a:pPr>
                    <a:r>
                      <a:rPr lang="en-US" dirty="0" smtClean="0">
                        <a:solidFill>
                          <a:srgbClr val="E0E0DF">
                            <a:lumMod val="10000"/>
                          </a:srgbClr>
                        </a:solidFill>
                      </a:rPr>
                      <a:t> Decision to trigger or not a Go Team</a:t>
                    </a:r>
                  </a:p>
                  <a:p>
                    <a:pPr>
                      <a:buFontTx/>
                      <a:buChar char="-"/>
                    </a:pPr>
                    <a:r>
                      <a:rPr lang="en-US" dirty="0" smtClean="0">
                        <a:solidFill>
                          <a:srgbClr val="E0E0DF">
                            <a:lumMod val="10000"/>
                          </a:srgbClr>
                        </a:solidFill>
                      </a:rPr>
                      <a:t> Assist Go Team</a:t>
                    </a:r>
                  </a:p>
                  <a:p>
                    <a:pPr>
                      <a:buFontTx/>
                      <a:buChar char="-"/>
                    </a:pPr>
                    <a:r>
                      <a:rPr lang="en-US" dirty="0" smtClean="0">
                        <a:solidFill>
                          <a:srgbClr val="E0E0DF">
                            <a:lumMod val="10000"/>
                          </a:srgbClr>
                        </a:solidFill>
                      </a:rPr>
                      <a:t> Press communication</a:t>
                    </a:r>
                    <a:endParaRPr lang="en-US" dirty="0">
                      <a:solidFill>
                        <a:srgbClr val="E0E0DF">
                          <a:lumMod val="10000"/>
                        </a:srgbClr>
                      </a:solidFill>
                    </a:endParaRPr>
                  </a:p>
                </p:txBody>
              </p:sp>
              <p:sp>
                <p:nvSpPr>
                  <p:cNvPr id="21" name="Left Brace 73"/>
                  <p:cNvSpPr/>
                  <p:nvPr/>
                </p:nvSpPr>
                <p:spPr bwMode="auto">
                  <a:xfrm>
                    <a:off x="4800600" y="2037903"/>
                    <a:ext cx="304800" cy="1815882"/>
                  </a:xfrm>
                  <a:prstGeom prst="leftBrace">
                    <a:avLst/>
                  </a:prstGeom>
                  <a:no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lnSpc>
                        <a:spcPct val="80000"/>
                      </a:lnSpc>
                      <a:spcBef>
                        <a:spcPct val="50000"/>
                      </a:spcBef>
                    </a:pPr>
                    <a:endParaRPr lang="fr-FR" sz="1600" smtClean="0">
                      <a:solidFill>
                        <a:srgbClr val="000000"/>
                      </a:solidFill>
                    </a:endParaRPr>
                  </a:p>
                </p:txBody>
              </p:sp>
            </p:grpSp>
          </p:grpSp>
        </p:grpSp>
        <p:sp>
          <p:nvSpPr>
            <p:cNvPr id="15" name="TextBox 46">
              <a:hlinkClick r:id="" action="ppaction://noaction"/>
            </p:cNvPr>
            <p:cNvSpPr txBox="1"/>
            <p:nvPr/>
          </p:nvSpPr>
          <p:spPr>
            <a:xfrm>
              <a:off x="3940951" y="3473855"/>
              <a:ext cx="1447800" cy="830997"/>
            </a:xfrm>
            <a:prstGeom prst="rect">
              <a:avLst/>
            </a:prstGeom>
            <a:solidFill>
              <a:schemeClr val="accent3">
                <a:lumMod val="40000"/>
                <a:lumOff val="60000"/>
              </a:schemeClr>
            </a:solidFill>
            <a:ln>
              <a:solidFill>
                <a:schemeClr val="bg2">
                  <a:lumMod val="10000"/>
                </a:schemeClr>
              </a:solidFill>
            </a:ln>
          </p:spPr>
          <p:txBody>
            <a:bodyPr wrap="square" rtlCol="0">
              <a:spAutoFit/>
            </a:bodyPr>
            <a:lstStyle/>
            <a:p>
              <a:pPr algn="ctr"/>
              <a:r>
                <a:rPr lang="fr-FR" b="1" dirty="0" err="1" smtClean="0">
                  <a:solidFill>
                    <a:srgbClr val="E0E0DF">
                      <a:lumMod val="10000"/>
                    </a:srgbClr>
                  </a:solidFill>
                </a:rPr>
                <a:t>Crisis</a:t>
              </a:r>
              <a:r>
                <a:rPr lang="fr-FR" b="1" dirty="0" smtClean="0">
                  <a:solidFill>
                    <a:srgbClr val="E0E0DF">
                      <a:lumMod val="10000"/>
                    </a:srgbClr>
                  </a:solidFill>
                </a:rPr>
                <a:t> Management Group</a:t>
              </a:r>
              <a:endParaRPr lang="fr-FR" b="1" dirty="0">
                <a:solidFill>
                  <a:srgbClr val="E0E0DF">
                    <a:lumMod val="10000"/>
                  </a:srgbClr>
                </a:solidFill>
              </a:endParaRPr>
            </a:p>
          </p:txBody>
        </p:sp>
      </p:grpSp>
      <p:grpSp>
        <p:nvGrpSpPr>
          <p:cNvPr id="22" name="21 Grupo"/>
          <p:cNvGrpSpPr/>
          <p:nvPr/>
        </p:nvGrpSpPr>
        <p:grpSpPr>
          <a:xfrm>
            <a:off x="408831" y="2213461"/>
            <a:ext cx="9048871" cy="3771240"/>
            <a:chOff x="408831" y="2213461"/>
            <a:chExt cx="9048871" cy="3771240"/>
          </a:xfrm>
        </p:grpSpPr>
        <p:grpSp>
          <p:nvGrpSpPr>
            <p:cNvPr id="27" name="Group 36"/>
            <p:cNvGrpSpPr/>
            <p:nvPr/>
          </p:nvGrpSpPr>
          <p:grpSpPr>
            <a:xfrm>
              <a:off x="1137712" y="4712637"/>
              <a:ext cx="8319990" cy="1272064"/>
              <a:chOff x="457200" y="3810000"/>
              <a:chExt cx="8319990" cy="1272064"/>
            </a:xfrm>
          </p:grpSpPr>
          <p:grpSp>
            <p:nvGrpSpPr>
              <p:cNvPr id="29" name="Group 74"/>
              <p:cNvGrpSpPr/>
              <p:nvPr/>
            </p:nvGrpSpPr>
            <p:grpSpPr>
              <a:xfrm>
                <a:off x="457200" y="3810000"/>
                <a:ext cx="7658974" cy="1058892"/>
                <a:chOff x="457200" y="4236888"/>
                <a:chExt cx="7658974" cy="1058892"/>
              </a:xfrm>
            </p:grpSpPr>
            <p:sp>
              <p:nvSpPr>
                <p:cNvPr id="32" name="TextBox 52"/>
                <p:cNvSpPr txBox="1"/>
                <p:nvPr/>
              </p:nvSpPr>
              <p:spPr>
                <a:xfrm>
                  <a:off x="457200" y="4772560"/>
                  <a:ext cx="2193639" cy="523220"/>
                </a:xfrm>
                <a:prstGeom prst="rect">
                  <a:avLst/>
                </a:prstGeom>
                <a:solidFill>
                  <a:schemeClr val="accent4">
                    <a:lumMod val="20000"/>
                    <a:lumOff val="80000"/>
                  </a:schemeClr>
                </a:solidFill>
                <a:ln>
                  <a:solidFill>
                    <a:schemeClr val="bg2">
                      <a:lumMod val="10000"/>
                    </a:schemeClr>
                  </a:solidFill>
                </a:ln>
              </p:spPr>
              <p:txBody>
                <a:bodyPr wrap="square" rtlCol="0">
                  <a:spAutoFit/>
                </a:bodyPr>
                <a:lstStyle/>
                <a:p>
                  <a:pPr algn="ctr"/>
                  <a:r>
                    <a:rPr lang="en-US" sz="1400" b="1" dirty="0" smtClean="0">
                      <a:solidFill>
                        <a:srgbClr val="E0E0DF">
                          <a:lumMod val="10000"/>
                        </a:srgbClr>
                      </a:solidFill>
                    </a:rPr>
                    <a:t>Nominate Airbus Lead Investigator (ALI)</a:t>
                  </a:r>
                  <a:endParaRPr lang="en-US" sz="1400" b="1" dirty="0">
                    <a:solidFill>
                      <a:srgbClr val="E0E0DF">
                        <a:lumMod val="10000"/>
                      </a:srgbClr>
                    </a:solidFill>
                  </a:endParaRPr>
                </a:p>
              </p:txBody>
            </p:sp>
            <p:sp>
              <p:nvSpPr>
                <p:cNvPr id="33" name="TextBox 53">
                  <a:hlinkClick r:id="" action="ppaction://noaction"/>
                </p:cNvPr>
                <p:cNvSpPr txBox="1"/>
                <p:nvPr/>
              </p:nvSpPr>
              <p:spPr>
                <a:xfrm>
                  <a:off x="3048000" y="4772560"/>
                  <a:ext cx="1524000" cy="307777"/>
                </a:xfrm>
                <a:prstGeom prst="rect">
                  <a:avLst/>
                </a:prstGeom>
                <a:solidFill>
                  <a:schemeClr val="accent4">
                    <a:lumMod val="20000"/>
                    <a:lumOff val="80000"/>
                  </a:schemeClr>
                </a:solidFill>
                <a:ln>
                  <a:solidFill>
                    <a:schemeClr val="bg2">
                      <a:lumMod val="10000"/>
                    </a:schemeClr>
                  </a:solidFill>
                </a:ln>
              </p:spPr>
              <p:txBody>
                <a:bodyPr wrap="square" rtlCol="0">
                  <a:spAutoFit/>
                </a:bodyPr>
                <a:lstStyle/>
                <a:p>
                  <a:pPr algn="ctr"/>
                  <a:r>
                    <a:rPr lang="en-US" sz="1400" b="1" dirty="0" smtClean="0">
                      <a:solidFill>
                        <a:srgbClr val="E0E0DF">
                          <a:lumMod val="10000"/>
                        </a:srgbClr>
                      </a:solidFill>
                    </a:rPr>
                    <a:t>Select Go Team</a:t>
                  </a:r>
                  <a:endParaRPr lang="en-US" sz="1400" b="1" dirty="0">
                    <a:solidFill>
                      <a:srgbClr val="E0E0DF">
                        <a:lumMod val="10000"/>
                      </a:srgbClr>
                    </a:solidFill>
                  </a:endParaRPr>
                </a:p>
              </p:txBody>
            </p:sp>
            <p:sp>
              <p:nvSpPr>
                <p:cNvPr id="34" name="TextBox 54">
                  <a:hlinkClick r:id="" action="ppaction://noaction"/>
                </p:cNvPr>
                <p:cNvSpPr txBox="1"/>
                <p:nvPr/>
              </p:nvSpPr>
              <p:spPr>
                <a:xfrm>
                  <a:off x="5029200" y="4772560"/>
                  <a:ext cx="1752600" cy="523220"/>
                </a:xfrm>
                <a:prstGeom prst="rect">
                  <a:avLst/>
                </a:prstGeom>
                <a:solidFill>
                  <a:schemeClr val="accent4">
                    <a:lumMod val="20000"/>
                    <a:lumOff val="80000"/>
                  </a:schemeClr>
                </a:solidFill>
                <a:ln>
                  <a:solidFill>
                    <a:schemeClr val="bg2">
                      <a:lumMod val="10000"/>
                    </a:schemeClr>
                  </a:solidFill>
                </a:ln>
              </p:spPr>
              <p:txBody>
                <a:bodyPr wrap="square" rtlCol="0">
                  <a:spAutoFit/>
                </a:bodyPr>
                <a:lstStyle/>
                <a:p>
                  <a:pPr algn="ctr"/>
                  <a:r>
                    <a:rPr lang="en-US" sz="1400" b="1" dirty="0" smtClean="0">
                      <a:solidFill>
                        <a:srgbClr val="E0E0DF">
                          <a:lumMod val="10000"/>
                        </a:srgbClr>
                      </a:solidFill>
                    </a:rPr>
                    <a:t>Communication</a:t>
                  </a:r>
                </a:p>
                <a:p>
                  <a:pPr algn="ctr"/>
                  <a:r>
                    <a:rPr lang="en-US" sz="1400" b="1" dirty="0" smtClean="0">
                      <a:solidFill>
                        <a:srgbClr val="E0E0DF">
                          <a:lumMod val="10000"/>
                        </a:srgbClr>
                      </a:solidFill>
                    </a:rPr>
                    <a:t>(Internal/external)</a:t>
                  </a:r>
                  <a:endParaRPr lang="en-US" sz="1400" b="1" dirty="0">
                    <a:solidFill>
                      <a:srgbClr val="E0E0DF">
                        <a:lumMod val="10000"/>
                      </a:srgbClr>
                    </a:solidFill>
                  </a:endParaRPr>
                </a:p>
              </p:txBody>
            </p:sp>
            <p:grpSp>
              <p:nvGrpSpPr>
                <p:cNvPr id="35" name="Group 62"/>
                <p:cNvGrpSpPr/>
                <p:nvPr/>
              </p:nvGrpSpPr>
              <p:grpSpPr>
                <a:xfrm>
                  <a:off x="1368425" y="4236888"/>
                  <a:ext cx="6747749" cy="533400"/>
                  <a:chOff x="2057400" y="3810000"/>
                  <a:chExt cx="5078169" cy="533400"/>
                </a:xfrm>
              </p:grpSpPr>
              <p:cxnSp>
                <p:nvCxnSpPr>
                  <p:cNvPr id="36" name="Straight Connector 56"/>
                  <p:cNvCxnSpPr/>
                  <p:nvPr/>
                </p:nvCxnSpPr>
                <p:spPr bwMode="auto">
                  <a:xfrm>
                    <a:off x="2057400" y="3810000"/>
                    <a:ext cx="5078169" cy="0"/>
                  </a:xfrm>
                  <a:prstGeom prst="line">
                    <a:avLst/>
                  </a:prstGeom>
                  <a:noFill/>
                  <a:ln w="25400" cap="flat" cmpd="sng" algn="ctr">
                    <a:solidFill>
                      <a:schemeClr val="bg2">
                        <a:lumMod val="10000"/>
                      </a:schemeClr>
                    </a:solidFill>
                    <a:prstDash val="solid"/>
                    <a:round/>
                    <a:headEnd type="none" w="med" len="med"/>
                    <a:tailEnd type="none" w="med" len="med"/>
                  </a:ln>
                  <a:effectLst/>
                </p:spPr>
              </p:cxnSp>
              <p:cxnSp>
                <p:nvCxnSpPr>
                  <p:cNvPr id="37" name="Straight Arrow Connector 59"/>
                  <p:cNvCxnSpPr/>
                  <p:nvPr/>
                </p:nvCxnSpPr>
                <p:spPr bwMode="auto">
                  <a:xfrm>
                    <a:off x="2057400" y="3810000"/>
                    <a:ext cx="0" cy="533400"/>
                  </a:xfrm>
                  <a:prstGeom prst="straightConnector1">
                    <a:avLst/>
                  </a:prstGeom>
                  <a:noFill/>
                  <a:ln w="25400" cap="flat" cmpd="sng" algn="ctr">
                    <a:solidFill>
                      <a:schemeClr val="bg2">
                        <a:lumMod val="10000"/>
                      </a:schemeClr>
                    </a:solidFill>
                    <a:prstDash val="solid"/>
                    <a:round/>
                    <a:headEnd type="none" w="med" len="med"/>
                    <a:tailEnd type="arrow"/>
                  </a:ln>
                  <a:effectLst/>
                </p:spPr>
              </p:cxnSp>
              <p:cxnSp>
                <p:nvCxnSpPr>
                  <p:cNvPr id="38" name="Straight Arrow Connector 60"/>
                  <p:cNvCxnSpPr/>
                  <p:nvPr/>
                </p:nvCxnSpPr>
                <p:spPr bwMode="auto">
                  <a:xfrm>
                    <a:off x="4034891" y="3810000"/>
                    <a:ext cx="0" cy="533400"/>
                  </a:xfrm>
                  <a:prstGeom prst="straightConnector1">
                    <a:avLst/>
                  </a:prstGeom>
                  <a:noFill/>
                  <a:ln w="25400" cap="flat" cmpd="sng" algn="ctr">
                    <a:solidFill>
                      <a:schemeClr val="bg2">
                        <a:lumMod val="10000"/>
                      </a:schemeClr>
                    </a:solidFill>
                    <a:prstDash val="solid"/>
                    <a:round/>
                    <a:headEnd type="none" w="med" len="med"/>
                    <a:tailEnd type="arrow"/>
                  </a:ln>
                  <a:effectLst/>
                </p:spPr>
              </p:cxnSp>
              <p:cxnSp>
                <p:nvCxnSpPr>
                  <p:cNvPr id="39" name="Straight Arrow Connector 61"/>
                  <p:cNvCxnSpPr/>
                  <p:nvPr/>
                </p:nvCxnSpPr>
                <p:spPr bwMode="auto">
                  <a:xfrm>
                    <a:off x="5500550" y="3810000"/>
                    <a:ext cx="0" cy="533400"/>
                  </a:xfrm>
                  <a:prstGeom prst="straightConnector1">
                    <a:avLst/>
                  </a:prstGeom>
                  <a:noFill/>
                  <a:ln w="25400" cap="flat" cmpd="sng" algn="ctr">
                    <a:solidFill>
                      <a:schemeClr val="bg2">
                        <a:lumMod val="10000"/>
                      </a:schemeClr>
                    </a:solidFill>
                    <a:prstDash val="solid"/>
                    <a:round/>
                    <a:headEnd type="none" w="med" len="med"/>
                    <a:tailEnd type="arrow"/>
                  </a:ln>
                  <a:effectLst/>
                </p:spPr>
              </p:cxnSp>
            </p:grpSp>
          </p:grpSp>
          <p:cxnSp>
            <p:nvCxnSpPr>
              <p:cNvPr id="30" name="Straight Arrow Connector 33"/>
              <p:cNvCxnSpPr/>
              <p:nvPr/>
            </p:nvCxnSpPr>
            <p:spPr bwMode="auto">
              <a:xfrm>
                <a:off x="8116175" y="3810000"/>
                <a:ext cx="0" cy="533400"/>
              </a:xfrm>
              <a:prstGeom prst="straightConnector1">
                <a:avLst/>
              </a:prstGeom>
              <a:noFill/>
              <a:ln w="25400" cap="flat" cmpd="sng" algn="ctr">
                <a:solidFill>
                  <a:schemeClr val="bg2">
                    <a:lumMod val="10000"/>
                  </a:schemeClr>
                </a:solidFill>
                <a:prstDash val="solid"/>
                <a:round/>
                <a:headEnd type="none" w="med" len="med"/>
                <a:tailEnd type="arrow"/>
              </a:ln>
              <a:effectLst/>
            </p:spPr>
          </p:cxnSp>
          <p:sp>
            <p:nvSpPr>
              <p:cNvPr id="31" name="TextBox 34">
                <a:hlinkClick r:id="" action="ppaction://noaction"/>
              </p:cNvPr>
              <p:cNvSpPr txBox="1"/>
              <p:nvPr/>
            </p:nvSpPr>
            <p:spPr>
              <a:xfrm>
                <a:off x="7209921" y="4343400"/>
                <a:ext cx="1567269" cy="738664"/>
              </a:xfrm>
              <a:prstGeom prst="rect">
                <a:avLst/>
              </a:prstGeom>
              <a:solidFill>
                <a:schemeClr val="accent4">
                  <a:lumMod val="20000"/>
                  <a:lumOff val="80000"/>
                </a:schemeClr>
              </a:solidFill>
              <a:ln>
                <a:solidFill>
                  <a:schemeClr val="bg2">
                    <a:lumMod val="10000"/>
                  </a:schemeClr>
                </a:solidFill>
              </a:ln>
            </p:spPr>
            <p:txBody>
              <a:bodyPr wrap="square" rtlCol="0">
                <a:spAutoFit/>
              </a:bodyPr>
              <a:lstStyle/>
              <a:p>
                <a:pPr algn="ctr"/>
                <a:r>
                  <a:rPr lang="en-US" sz="1400" b="1" dirty="0" smtClean="0">
                    <a:solidFill>
                      <a:srgbClr val="E0E0DF">
                        <a:lumMod val="10000"/>
                      </a:srgbClr>
                    </a:solidFill>
                  </a:rPr>
                  <a:t>Accident Investigation Committee</a:t>
                </a:r>
                <a:endParaRPr lang="en-US" sz="1400" b="1" dirty="0">
                  <a:solidFill>
                    <a:srgbClr val="E0E0DF">
                      <a:lumMod val="10000"/>
                    </a:srgbClr>
                  </a:solidFill>
                </a:endParaRPr>
              </a:p>
            </p:txBody>
          </p:sp>
        </p:grpSp>
        <p:graphicFrame>
          <p:nvGraphicFramePr>
            <p:cNvPr id="40" name="39 Objeto">
              <a:hlinkClick r:id="rId3" action="ppaction://hlinkfile"/>
            </p:cNvPr>
            <p:cNvGraphicFramePr>
              <a:graphicFrameLocks noChangeAspect="1"/>
            </p:cNvGraphicFramePr>
            <p:nvPr>
              <p:extLst>
                <p:ext uri="{D42A27DB-BD31-4B8C-83A1-F6EECF244321}">
                  <p14:modId xmlns:p14="http://schemas.microsoft.com/office/powerpoint/2010/main" val="2848829521"/>
                </p:ext>
              </p:extLst>
            </p:nvPr>
          </p:nvGraphicFramePr>
          <p:xfrm>
            <a:off x="408831" y="2213461"/>
            <a:ext cx="1640106" cy="2320962"/>
          </p:xfrm>
          <a:graphic>
            <a:graphicData uri="http://schemas.openxmlformats.org/presentationml/2006/ole">
              <mc:AlternateContent xmlns:mc="http://schemas.openxmlformats.org/markup-compatibility/2006">
                <mc:Choice xmlns:v="urn:schemas-microsoft-com:vml" Requires="v">
                  <p:oleObj spid="_x0000_s4214" name="Acrobat Document" r:id="rId4" imgW="5667139" imgH="8019997" progId="AcroExch.Document.7">
                    <p:embed/>
                  </p:oleObj>
                </mc:Choice>
                <mc:Fallback>
                  <p:oleObj name="Acrobat Document" r:id="rId4" imgW="5667139" imgH="8019997" progId="AcroExch.Document.7">
                    <p:embed/>
                    <p:pic>
                      <p:nvPicPr>
                        <p:cNvPr id="0" name=""/>
                        <p:cNvPicPr/>
                        <p:nvPr/>
                      </p:nvPicPr>
                      <p:blipFill>
                        <a:blip r:embed="rId5"/>
                        <a:stretch>
                          <a:fillRect/>
                        </a:stretch>
                      </p:blipFill>
                      <p:spPr>
                        <a:xfrm>
                          <a:off x="408831" y="2213461"/>
                          <a:ext cx="1640106" cy="2320962"/>
                        </a:xfrm>
                        <a:prstGeom prst="rect">
                          <a:avLst/>
                        </a:prstGeom>
                        <a:ln w="19050">
                          <a:solidFill>
                            <a:schemeClr val="tx1"/>
                          </a:solidFill>
                        </a:ln>
                      </p:spPr>
                    </p:pic>
                  </p:oleObj>
                </mc:Fallback>
              </mc:AlternateContent>
            </a:graphicData>
          </a:graphic>
        </p:graphicFrame>
      </p:grpSp>
    </p:spTree>
    <p:extLst>
      <p:ext uri="{BB962C8B-B14F-4D97-AF65-F5344CB8AC3E}">
        <p14:creationId xmlns:p14="http://schemas.microsoft.com/office/powerpoint/2010/main" val="164215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99825" y="438203"/>
            <a:ext cx="9861550" cy="42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42988"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pPr marL="0" lvl="2">
              <a:lnSpc>
                <a:spcPct val="100000"/>
              </a:lnSpc>
              <a:spcBef>
                <a:spcPts val="600"/>
              </a:spcBef>
            </a:pPr>
            <a:r>
              <a:rPr lang="en-US" sz="2800" b="1" kern="0" dirty="0">
                <a:solidFill>
                  <a:schemeClr val="tx2">
                    <a:lumMod val="90000"/>
                    <a:lumOff val="10000"/>
                  </a:schemeClr>
                </a:solidFill>
              </a:rPr>
              <a:t>2009-2016: Incident and Accident </a:t>
            </a:r>
            <a:r>
              <a:rPr lang="en-US" sz="2800" b="1" kern="0" dirty="0" smtClean="0">
                <a:solidFill>
                  <a:schemeClr val="tx2">
                    <a:lumMod val="90000"/>
                    <a:lumOff val="10000"/>
                  </a:schemeClr>
                </a:solidFill>
              </a:rPr>
              <a:t>overview  (1/4)</a:t>
            </a:r>
            <a:endParaRPr lang="en-US" sz="2800" b="1" kern="0" dirty="0">
              <a:solidFill>
                <a:schemeClr val="tx2">
                  <a:lumMod val="90000"/>
                  <a:lumOff val="10000"/>
                </a:schemeClr>
              </a:solidFill>
            </a:endParaRPr>
          </a:p>
        </p:txBody>
      </p:sp>
      <p:sp>
        <p:nvSpPr>
          <p:cNvPr id="11" name="10 CuadroTexto"/>
          <p:cNvSpPr txBox="1"/>
          <p:nvPr/>
        </p:nvSpPr>
        <p:spPr>
          <a:xfrm>
            <a:off x="450156" y="972319"/>
            <a:ext cx="1843774" cy="461665"/>
          </a:xfrm>
          <a:prstGeom prst="rect">
            <a:avLst/>
          </a:prstGeom>
          <a:noFill/>
        </p:spPr>
        <p:txBody>
          <a:bodyPr wrap="none" rtlCol="0">
            <a:spAutoFit/>
          </a:bodyPr>
          <a:lstStyle/>
          <a:p>
            <a:pPr>
              <a:spcAft>
                <a:spcPts val="1200"/>
              </a:spcAft>
            </a:pPr>
            <a:r>
              <a:rPr lang="es-ES" sz="2400" b="1" kern="0" dirty="0" smtClean="0">
                <a:solidFill>
                  <a:schemeClr val="tx2">
                    <a:lumMod val="90000"/>
                    <a:lumOff val="10000"/>
                  </a:schemeClr>
                </a:solidFill>
                <a:latin typeface="Arial" pitchFamily="34" charset="0"/>
                <a:cs typeface="Arial" pitchFamily="34" charset="0"/>
              </a:rPr>
              <a:t>INCIDENTS</a:t>
            </a:r>
            <a:endParaRPr lang="es-ES" sz="2400" dirty="0"/>
          </a:p>
        </p:txBody>
      </p:sp>
      <p:graphicFrame>
        <p:nvGraphicFramePr>
          <p:cNvPr id="13" name="12 Tabla"/>
          <p:cNvGraphicFramePr>
            <a:graphicFrameLocks noGrp="1"/>
          </p:cNvGraphicFramePr>
          <p:nvPr>
            <p:extLst>
              <p:ext uri="{D42A27DB-BD31-4B8C-83A1-F6EECF244321}">
                <p14:modId xmlns:p14="http://schemas.microsoft.com/office/powerpoint/2010/main" val="3251897865"/>
              </p:ext>
            </p:extLst>
          </p:nvPr>
        </p:nvGraphicFramePr>
        <p:xfrm>
          <a:off x="399825" y="1517205"/>
          <a:ext cx="5863558" cy="2895059"/>
        </p:xfrm>
        <a:graphic>
          <a:graphicData uri="http://schemas.openxmlformats.org/drawingml/2006/table">
            <a:tbl>
              <a:tblPr>
                <a:tableStyleId>{69CF1AB2-1976-4502-BF36-3FF5EA218861}</a:tableStyleId>
              </a:tblPr>
              <a:tblGrid>
                <a:gridCol w="756559"/>
                <a:gridCol w="928914"/>
                <a:gridCol w="812800"/>
                <a:gridCol w="1045029"/>
                <a:gridCol w="725714"/>
                <a:gridCol w="1594542"/>
              </a:tblGrid>
              <a:tr h="614774">
                <a:tc>
                  <a:txBody>
                    <a:bodyPr/>
                    <a:lstStyle/>
                    <a:p>
                      <a:pPr algn="ctr" fontAlgn="ctr"/>
                      <a:r>
                        <a:rPr lang="es-ES" sz="1600" b="1" u="none" strike="noStrike" dirty="0">
                          <a:effectLst/>
                          <a:latin typeface="Arial Narrow" panose="020B0606020202030204" pitchFamily="34" charset="0"/>
                        </a:rPr>
                        <a:t>Year</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b="1" u="none" strike="noStrike" dirty="0">
                          <a:effectLst/>
                          <a:latin typeface="Arial Narrow" panose="020B0606020202030204" pitchFamily="34" charset="0"/>
                        </a:rPr>
                        <a:t>Incidents</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b="1" u="none" strike="noStrike" dirty="0">
                          <a:effectLst/>
                          <a:latin typeface="Arial Narrow" panose="020B0606020202030204" pitchFamily="34" charset="0"/>
                        </a:rPr>
                        <a:t>Systems related</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b="1" u="none" strike="noStrike" dirty="0">
                          <a:effectLst/>
                          <a:latin typeface="Arial Narrow" panose="020B0606020202030204" pitchFamily="34" charset="0"/>
                        </a:rPr>
                        <a:t>Operational related</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b="1" u="none" strike="noStrike" dirty="0" smtClean="0">
                          <a:effectLst/>
                          <a:latin typeface="Arial Narrow" panose="020B0606020202030204" pitchFamily="34" charset="0"/>
                        </a:rPr>
                        <a:t>Others</a:t>
                      </a:r>
                    </a:p>
                    <a:p>
                      <a:pPr algn="ctr" fontAlgn="ctr"/>
                      <a:r>
                        <a:rPr lang="es-ES" sz="1600" b="1" i="0" u="none" strike="noStrike" dirty="0" smtClean="0">
                          <a:solidFill>
                            <a:srgbClr val="000000"/>
                          </a:solidFill>
                          <a:effectLst/>
                          <a:latin typeface="Arial Narrow" panose="020B0606020202030204" pitchFamily="34" charset="0"/>
                        </a:rPr>
                        <a:t>[</a:t>
                      </a:r>
                      <a:r>
                        <a:rPr lang="es-ES" sz="1600" b="1" i="0" u="none" strike="noStrike" dirty="0" err="1" smtClean="0">
                          <a:solidFill>
                            <a:srgbClr val="000000"/>
                          </a:solidFill>
                          <a:effectLst/>
                          <a:latin typeface="Arial Narrow" panose="020B0606020202030204" pitchFamily="34" charset="0"/>
                        </a:rPr>
                        <a:t>Wx</a:t>
                      </a:r>
                      <a:r>
                        <a:rPr lang="es-ES" sz="1600" b="1" i="0" u="none" strike="noStrike" dirty="0" smtClean="0">
                          <a:solidFill>
                            <a:srgbClr val="000000"/>
                          </a:solidFill>
                          <a:effectLst/>
                          <a:latin typeface="Arial Narrow" panose="020B0606020202030204" pitchFamily="34" charset="0"/>
                        </a:rPr>
                        <a:t>,</a:t>
                      </a:r>
                      <a:r>
                        <a:rPr lang="es-ES" sz="1600" b="1" i="0" u="none" strike="noStrike" baseline="0" dirty="0" smtClean="0">
                          <a:solidFill>
                            <a:srgbClr val="000000"/>
                          </a:solidFill>
                          <a:effectLst/>
                          <a:latin typeface="Arial Narrow" panose="020B0606020202030204" pitchFamily="34" charset="0"/>
                        </a:rPr>
                        <a:t> B]</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b="1" u="none" strike="noStrike" dirty="0">
                          <a:effectLst/>
                          <a:latin typeface="Arial Narrow" panose="020B0606020202030204" pitchFamily="34" charset="0"/>
                        </a:rPr>
                        <a:t>Support requested by InvBoard</a:t>
                      </a:r>
                      <a:endParaRPr lang="es-ES" sz="1600" b="1" i="0" u="none" strike="noStrike" dirty="0">
                        <a:solidFill>
                          <a:srgbClr val="000000"/>
                        </a:solidFill>
                        <a:effectLst/>
                        <a:latin typeface="Arial Narrow" panose="020B0606020202030204" pitchFamily="34" charset="0"/>
                      </a:endParaRPr>
                    </a:p>
                  </a:txBody>
                  <a:tcPr marL="9525" marR="9525" marT="9525" marB="0" anchor="ctr"/>
                </a:tc>
              </a:tr>
              <a:tr h="216727">
                <a:tc>
                  <a:txBody>
                    <a:bodyPr/>
                    <a:lstStyle/>
                    <a:p>
                      <a:pPr algn="ctr" fontAlgn="ctr"/>
                      <a:r>
                        <a:rPr lang="es-ES" sz="1600" b="1" u="none" strike="noStrike" dirty="0">
                          <a:effectLst/>
                          <a:latin typeface="Arial Narrow" panose="020B0606020202030204" pitchFamily="34" charset="0"/>
                        </a:rPr>
                        <a:t>2009</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4</a:t>
                      </a:r>
                      <a:endParaRPr lang="es-E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3</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1</a:t>
                      </a:r>
                      <a:endParaRPr lang="es-E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0</a:t>
                      </a:r>
                      <a:endParaRPr lang="es-E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0</a:t>
                      </a:r>
                      <a:endParaRPr lang="es-ES" sz="1600" b="0" i="0" u="none" strike="noStrike">
                        <a:solidFill>
                          <a:srgbClr val="000000"/>
                        </a:solidFill>
                        <a:effectLst/>
                        <a:latin typeface="Arial Narrow" panose="020B0606020202030204" pitchFamily="34" charset="0"/>
                      </a:endParaRPr>
                    </a:p>
                  </a:txBody>
                  <a:tcPr marL="9525" marR="9525" marT="9525" marB="0" anchor="ctr"/>
                </a:tc>
              </a:tr>
              <a:tr h="216727">
                <a:tc>
                  <a:txBody>
                    <a:bodyPr/>
                    <a:lstStyle/>
                    <a:p>
                      <a:pPr algn="ctr" fontAlgn="ctr"/>
                      <a:r>
                        <a:rPr lang="es-ES" sz="1600" b="1" u="none" strike="noStrike" dirty="0">
                          <a:effectLst/>
                          <a:latin typeface="Arial Narrow" panose="020B0606020202030204" pitchFamily="34" charset="0"/>
                        </a:rPr>
                        <a:t>2010</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11</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3</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6</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2</a:t>
                      </a:r>
                      <a:endParaRPr lang="es-E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1</a:t>
                      </a:r>
                      <a:endParaRPr lang="es-ES" sz="1600" b="0" i="0" u="none" strike="noStrike">
                        <a:solidFill>
                          <a:srgbClr val="000000"/>
                        </a:solidFill>
                        <a:effectLst/>
                        <a:latin typeface="Arial Narrow" panose="020B0606020202030204" pitchFamily="34" charset="0"/>
                      </a:endParaRPr>
                    </a:p>
                  </a:txBody>
                  <a:tcPr marL="9525" marR="9525" marT="9525" marB="0" anchor="ctr"/>
                </a:tc>
              </a:tr>
              <a:tr h="216727">
                <a:tc>
                  <a:txBody>
                    <a:bodyPr/>
                    <a:lstStyle/>
                    <a:p>
                      <a:pPr algn="ctr" fontAlgn="ctr"/>
                      <a:r>
                        <a:rPr lang="es-ES" sz="1600" b="1" u="none" strike="noStrike" dirty="0">
                          <a:effectLst/>
                          <a:latin typeface="Arial Narrow" panose="020B0606020202030204" pitchFamily="34" charset="0"/>
                        </a:rPr>
                        <a:t>2011</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6</a:t>
                      </a:r>
                      <a:endParaRPr lang="es-E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3</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2</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1</a:t>
                      </a:r>
                      <a:endParaRPr lang="es-E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2</a:t>
                      </a:r>
                      <a:endParaRPr lang="es-ES" sz="1600" b="0" i="0" u="none" strike="noStrike" dirty="0">
                        <a:solidFill>
                          <a:srgbClr val="000000"/>
                        </a:solidFill>
                        <a:effectLst/>
                        <a:latin typeface="Arial Narrow" panose="020B0606020202030204" pitchFamily="34" charset="0"/>
                      </a:endParaRPr>
                    </a:p>
                  </a:txBody>
                  <a:tcPr marL="9525" marR="9525" marT="9525" marB="0" anchor="ctr"/>
                </a:tc>
              </a:tr>
              <a:tr h="216727">
                <a:tc>
                  <a:txBody>
                    <a:bodyPr/>
                    <a:lstStyle/>
                    <a:p>
                      <a:pPr algn="ctr" fontAlgn="ctr"/>
                      <a:r>
                        <a:rPr lang="es-ES" sz="1600" b="1" u="none" strike="noStrike" dirty="0">
                          <a:effectLst/>
                          <a:latin typeface="Arial Narrow" panose="020B0606020202030204" pitchFamily="34" charset="0"/>
                        </a:rPr>
                        <a:t>2012</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3</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0</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2</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1</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3</a:t>
                      </a:r>
                      <a:endParaRPr lang="es-ES" sz="1600" b="0" i="0" u="none" strike="noStrike" dirty="0">
                        <a:solidFill>
                          <a:srgbClr val="000000"/>
                        </a:solidFill>
                        <a:effectLst/>
                        <a:latin typeface="Arial Narrow" panose="020B0606020202030204" pitchFamily="34" charset="0"/>
                      </a:endParaRPr>
                    </a:p>
                  </a:txBody>
                  <a:tcPr marL="9525" marR="9525" marT="9525" marB="0" anchor="ctr"/>
                </a:tc>
              </a:tr>
              <a:tr h="216727">
                <a:tc>
                  <a:txBody>
                    <a:bodyPr/>
                    <a:lstStyle/>
                    <a:p>
                      <a:pPr algn="ctr" fontAlgn="ctr"/>
                      <a:r>
                        <a:rPr lang="es-ES" sz="1600" b="1" u="none" strike="noStrike" dirty="0">
                          <a:effectLst/>
                          <a:latin typeface="Arial Narrow" panose="020B0606020202030204" pitchFamily="34" charset="0"/>
                        </a:rPr>
                        <a:t>2013</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5</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1</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4</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0</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0</a:t>
                      </a:r>
                      <a:endParaRPr lang="es-ES" sz="1600" b="0" i="0" u="none" strike="noStrike" dirty="0">
                        <a:solidFill>
                          <a:srgbClr val="000000"/>
                        </a:solidFill>
                        <a:effectLst/>
                        <a:latin typeface="Arial Narrow" panose="020B0606020202030204" pitchFamily="34" charset="0"/>
                      </a:endParaRPr>
                    </a:p>
                  </a:txBody>
                  <a:tcPr marL="9525" marR="9525" marT="9525" marB="0" anchor="ctr"/>
                </a:tc>
              </a:tr>
              <a:tr h="216727">
                <a:tc>
                  <a:txBody>
                    <a:bodyPr/>
                    <a:lstStyle/>
                    <a:p>
                      <a:pPr algn="ctr" fontAlgn="ctr"/>
                      <a:r>
                        <a:rPr lang="es-ES" sz="1600" b="1" u="none" strike="noStrike" dirty="0">
                          <a:effectLst/>
                          <a:latin typeface="Arial Narrow" panose="020B0606020202030204" pitchFamily="34" charset="0"/>
                        </a:rPr>
                        <a:t>2014</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10</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4</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5</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1</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2</a:t>
                      </a:r>
                      <a:endParaRPr lang="es-ES" sz="1600" b="0" i="0" u="none" strike="noStrike" dirty="0">
                        <a:solidFill>
                          <a:srgbClr val="000000"/>
                        </a:solidFill>
                        <a:effectLst/>
                        <a:latin typeface="Arial Narrow" panose="020B0606020202030204" pitchFamily="34" charset="0"/>
                      </a:endParaRPr>
                    </a:p>
                  </a:txBody>
                  <a:tcPr marL="9525" marR="9525" marT="9525" marB="0" anchor="ctr"/>
                </a:tc>
              </a:tr>
              <a:tr h="216727">
                <a:tc>
                  <a:txBody>
                    <a:bodyPr/>
                    <a:lstStyle/>
                    <a:p>
                      <a:pPr algn="ctr" fontAlgn="ctr"/>
                      <a:r>
                        <a:rPr lang="es-ES" sz="1600" b="1" u="none" strike="noStrike" dirty="0">
                          <a:effectLst/>
                          <a:latin typeface="Arial Narrow" panose="020B0606020202030204" pitchFamily="34" charset="0"/>
                        </a:rPr>
                        <a:t>2015</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13</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5</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8</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0</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4</a:t>
                      </a:r>
                      <a:endParaRPr lang="es-ES" sz="1600" b="0" i="0" u="none" strike="noStrike" dirty="0">
                        <a:solidFill>
                          <a:srgbClr val="000000"/>
                        </a:solidFill>
                        <a:effectLst/>
                        <a:latin typeface="Arial Narrow" panose="020B0606020202030204" pitchFamily="34" charset="0"/>
                      </a:endParaRPr>
                    </a:p>
                  </a:txBody>
                  <a:tcPr marL="9525" marR="9525" marT="9525" marB="0" anchor="ctr"/>
                </a:tc>
              </a:tr>
              <a:tr h="216727">
                <a:tc>
                  <a:txBody>
                    <a:bodyPr/>
                    <a:lstStyle/>
                    <a:p>
                      <a:pPr algn="ctr" fontAlgn="ctr"/>
                      <a:r>
                        <a:rPr lang="es-ES" sz="1600" b="1" u="none" strike="noStrike" dirty="0">
                          <a:effectLst/>
                          <a:latin typeface="Arial Narrow" panose="020B0606020202030204" pitchFamily="34" charset="0"/>
                        </a:rPr>
                        <a:t>2016</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12</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8</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3</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1</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6</a:t>
                      </a:r>
                      <a:endParaRPr lang="es-ES" sz="1600" b="0" i="0" u="none" strike="noStrike" dirty="0">
                        <a:solidFill>
                          <a:srgbClr val="000000"/>
                        </a:solidFill>
                        <a:effectLst/>
                        <a:latin typeface="Arial Narrow" panose="020B0606020202030204" pitchFamily="34" charset="0"/>
                      </a:endParaRPr>
                    </a:p>
                  </a:txBody>
                  <a:tcPr marL="9525" marR="9525" marT="9525" marB="0" anchor="ctr"/>
                </a:tc>
              </a:tr>
              <a:tr h="216727">
                <a:tc>
                  <a:txBody>
                    <a:bodyPr/>
                    <a:lstStyle/>
                    <a:p>
                      <a:pPr algn="ctr" fontAlgn="ctr"/>
                      <a:r>
                        <a:rPr lang="es-ES" sz="1600" b="1" u="none" strike="noStrike" dirty="0">
                          <a:effectLst/>
                          <a:latin typeface="Arial Narrow" panose="020B0606020202030204" pitchFamily="34" charset="0"/>
                        </a:rPr>
                        <a:t>TOTAL</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b="1" u="none" strike="noStrike" dirty="0">
                          <a:effectLst/>
                          <a:latin typeface="Arial Narrow" panose="020B0606020202030204" pitchFamily="34" charset="0"/>
                        </a:rPr>
                        <a:t>64</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b="1" u="none" strike="noStrike" dirty="0">
                          <a:effectLst/>
                          <a:latin typeface="Arial Narrow" panose="020B0606020202030204" pitchFamily="34" charset="0"/>
                        </a:rPr>
                        <a:t>27</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b="1" u="none" strike="noStrike" dirty="0">
                          <a:effectLst/>
                          <a:latin typeface="Arial Narrow" panose="020B0606020202030204" pitchFamily="34" charset="0"/>
                        </a:rPr>
                        <a:t>31</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b="1" u="none" strike="noStrike" dirty="0">
                          <a:effectLst/>
                          <a:latin typeface="Arial Narrow" panose="020B0606020202030204" pitchFamily="34" charset="0"/>
                        </a:rPr>
                        <a:t>6</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b="1" u="none" strike="noStrike" dirty="0">
                          <a:effectLst/>
                          <a:latin typeface="Arial Narrow" panose="020B0606020202030204" pitchFamily="34" charset="0"/>
                        </a:rPr>
                        <a:t>18</a:t>
                      </a:r>
                      <a:endParaRPr lang="es-ES" sz="1600" b="1" i="0" u="none" strike="noStrike" dirty="0">
                        <a:solidFill>
                          <a:srgbClr val="000000"/>
                        </a:solidFill>
                        <a:effectLst/>
                        <a:latin typeface="Arial Narrow" panose="020B0606020202030204" pitchFamily="34" charset="0"/>
                      </a:endParaRPr>
                    </a:p>
                  </a:txBody>
                  <a:tcPr marL="9525" marR="9525" marT="9525" marB="0" anchor="ctr"/>
                </a:tc>
              </a:tr>
            </a:tbl>
          </a:graphicData>
        </a:graphic>
      </p:graphicFrame>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953" y="4579938"/>
            <a:ext cx="517207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6426820" y="1764407"/>
            <a:ext cx="4205513" cy="2400657"/>
          </a:xfrm>
          <a:prstGeom prst="rect">
            <a:avLst/>
          </a:prstGeom>
          <a:solidFill>
            <a:schemeClr val="bg1"/>
          </a:solidFill>
          <a:ln w="25400">
            <a:solidFill>
              <a:srgbClr val="00B050"/>
            </a:solidFill>
          </a:ln>
        </p:spPr>
        <p:txBody>
          <a:bodyPr wrap="square" rtlCol="0">
            <a:spAutoFit/>
          </a:bodyPr>
          <a:lstStyle/>
          <a:p>
            <a:r>
              <a:rPr lang="es-ES" b="1" dirty="0" smtClean="0"/>
              <a:t>COUNTRIES WHICH REQUESTED SUPPORT (</a:t>
            </a:r>
            <a:r>
              <a:rPr lang="es-ES" b="1" dirty="0" err="1" smtClean="0"/>
              <a:t>all</a:t>
            </a:r>
            <a:r>
              <a:rPr lang="es-ES" b="1" dirty="0" smtClean="0"/>
              <a:t> Mil </a:t>
            </a:r>
            <a:r>
              <a:rPr lang="es-ES" b="1" dirty="0" err="1" smtClean="0"/>
              <a:t>Investigation</a:t>
            </a:r>
            <a:r>
              <a:rPr lang="es-ES" b="1" dirty="0" smtClean="0"/>
              <a:t> </a:t>
            </a:r>
            <a:r>
              <a:rPr lang="es-ES" b="1" dirty="0" err="1" smtClean="0"/>
              <a:t>Boards</a:t>
            </a:r>
            <a:r>
              <a:rPr lang="es-ES" b="1" dirty="0" smtClean="0"/>
              <a:t>):</a:t>
            </a:r>
          </a:p>
          <a:p>
            <a:r>
              <a:rPr lang="es-ES" dirty="0" smtClean="0"/>
              <a:t>2010: Chequia</a:t>
            </a:r>
          </a:p>
          <a:p>
            <a:r>
              <a:rPr lang="es-ES" dirty="0" smtClean="0"/>
              <a:t>2011: </a:t>
            </a:r>
            <a:r>
              <a:rPr lang="es-ES" dirty="0" err="1" smtClean="0"/>
              <a:t>Equator</a:t>
            </a:r>
            <a:r>
              <a:rPr lang="es-ES" dirty="0" smtClean="0"/>
              <a:t> , </a:t>
            </a:r>
            <a:r>
              <a:rPr lang="es-ES" dirty="0" err="1" smtClean="0"/>
              <a:t>Spain</a:t>
            </a:r>
            <a:r>
              <a:rPr lang="es-ES" dirty="0" smtClean="0"/>
              <a:t> </a:t>
            </a:r>
          </a:p>
          <a:p>
            <a:r>
              <a:rPr lang="es-ES" dirty="0" smtClean="0"/>
              <a:t>2012: </a:t>
            </a:r>
            <a:r>
              <a:rPr lang="es-ES" dirty="0" err="1" smtClean="0"/>
              <a:t>Equator</a:t>
            </a:r>
            <a:r>
              <a:rPr lang="es-ES" dirty="0" smtClean="0"/>
              <a:t>, </a:t>
            </a:r>
            <a:r>
              <a:rPr lang="es-ES" dirty="0" err="1" smtClean="0"/>
              <a:t>Spain</a:t>
            </a:r>
            <a:r>
              <a:rPr lang="es-ES" dirty="0" smtClean="0"/>
              <a:t>, UAE</a:t>
            </a:r>
          </a:p>
          <a:p>
            <a:r>
              <a:rPr lang="es-ES" dirty="0" smtClean="0"/>
              <a:t>2013: N/A</a:t>
            </a:r>
          </a:p>
          <a:p>
            <a:r>
              <a:rPr lang="es-ES" dirty="0" smtClean="0"/>
              <a:t>2014: UK, </a:t>
            </a:r>
            <a:r>
              <a:rPr lang="es-ES" dirty="0" err="1" smtClean="0"/>
              <a:t>Spain</a:t>
            </a:r>
            <a:endParaRPr lang="es-ES" dirty="0" smtClean="0"/>
          </a:p>
          <a:p>
            <a:r>
              <a:rPr lang="es-ES" dirty="0" smtClean="0"/>
              <a:t>2015: France (x2), Jordania, Brasil</a:t>
            </a:r>
          </a:p>
          <a:p>
            <a:r>
              <a:rPr lang="es-ES" dirty="0" smtClean="0"/>
              <a:t>2016: </a:t>
            </a:r>
            <a:r>
              <a:rPr lang="es-ES" dirty="0" err="1" smtClean="0"/>
              <a:t>Spain</a:t>
            </a:r>
            <a:r>
              <a:rPr lang="es-ES" dirty="0" smtClean="0"/>
              <a:t>, Jordania, Brasil, </a:t>
            </a:r>
            <a:r>
              <a:rPr lang="es-ES" dirty="0" err="1" smtClean="0"/>
              <a:t>Saudi</a:t>
            </a:r>
            <a:r>
              <a:rPr lang="es-ES" dirty="0" smtClean="0"/>
              <a:t> Arabia, Australia </a:t>
            </a:r>
            <a:endParaRPr lang="es-ES"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953" y="4759324"/>
            <a:ext cx="4355911" cy="2622551"/>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32257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99825" y="438203"/>
            <a:ext cx="9861550" cy="42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42988"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pPr marL="0" lvl="2">
              <a:lnSpc>
                <a:spcPct val="100000"/>
              </a:lnSpc>
              <a:spcBef>
                <a:spcPts val="600"/>
              </a:spcBef>
            </a:pPr>
            <a:r>
              <a:rPr lang="en-US" sz="2800" b="1" kern="0" dirty="0">
                <a:solidFill>
                  <a:schemeClr val="tx2">
                    <a:lumMod val="90000"/>
                    <a:lumOff val="10000"/>
                  </a:schemeClr>
                </a:solidFill>
              </a:rPr>
              <a:t>2009-2016: Incident and Accident </a:t>
            </a:r>
            <a:r>
              <a:rPr lang="en-US" sz="2800" b="1" kern="0" dirty="0" smtClean="0">
                <a:solidFill>
                  <a:schemeClr val="tx2">
                    <a:lumMod val="90000"/>
                    <a:lumOff val="10000"/>
                  </a:schemeClr>
                </a:solidFill>
              </a:rPr>
              <a:t>overview  (2/4)</a:t>
            </a:r>
            <a:endParaRPr lang="en-US" sz="2800" b="1" kern="0" dirty="0">
              <a:solidFill>
                <a:schemeClr val="tx2">
                  <a:lumMod val="90000"/>
                  <a:lumOff val="10000"/>
                </a:schemeClr>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4236724196"/>
              </p:ext>
            </p:extLst>
          </p:nvPr>
        </p:nvGraphicFramePr>
        <p:xfrm>
          <a:off x="530453" y="1409139"/>
          <a:ext cx="6059031" cy="2880360"/>
        </p:xfrm>
        <a:graphic>
          <a:graphicData uri="http://schemas.openxmlformats.org/drawingml/2006/table">
            <a:tbl>
              <a:tblPr>
                <a:tableStyleId>{69CF1AB2-1976-4502-BF36-3FF5EA218861}</a:tableStyleId>
              </a:tblPr>
              <a:tblGrid>
                <a:gridCol w="920359"/>
                <a:gridCol w="920359"/>
                <a:gridCol w="920359"/>
                <a:gridCol w="990184"/>
                <a:gridCol w="769257"/>
                <a:gridCol w="1538513"/>
              </a:tblGrid>
              <a:tr h="600075">
                <a:tc>
                  <a:txBody>
                    <a:bodyPr/>
                    <a:lstStyle/>
                    <a:p>
                      <a:pPr algn="ctr" fontAlgn="ctr"/>
                      <a:r>
                        <a:rPr lang="es-ES" sz="1600" b="1" u="none" strike="noStrike" dirty="0">
                          <a:effectLst/>
                          <a:latin typeface="Arial Narrow" panose="020B0606020202030204" pitchFamily="34" charset="0"/>
                        </a:rPr>
                        <a:t>Year</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b="1" u="none" strike="noStrike" dirty="0">
                          <a:effectLst/>
                          <a:latin typeface="Arial Narrow" panose="020B0606020202030204" pitchFamily="34" charset="0"/>
                        </a:rPr>
                        <a:t>Accidents</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b="1" u="none" strike="noStrike" dirty="0">
                          <a:effectLst/>
                          <a:latin typeface="Arial Narrow" panose="020B0606020202030204" pitchFamily="34" charset="0"/>
                        </a:rPr>
                        <a:t>Systems related</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b="1" u="none" strike="noStrike" dirty="0">
                          <a:effectLst/>
                          <a:latin typeface="Arial Narrow" panose="020B0606020202030204" pitchFamily="34" charset="0"/>
                        </a:rPr>
                        <a:t>Operational related</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b="1" u="none" strike="noStrike" dirty="0" smtClean="0">
                          <a:effectLst/>
                          <a:latin typeface="Arial Narrow" panose="020B0606020202030204" pitchFamily="34" charset="0"/>
                        </a:rPr>
                        <a:t>Others</a:t>
                      </a:r>
                    </a:p>
                    <a:p>
                      <a:pPr algn="ctr" fontAlgn="ctr"/>
                      <a:r>
                        <a:rPr lang="es-ES" sz="1600" b="1" i="0" u="none" strike="noStrike" dirty="0" smtClean="0">
                          <a:solidFill>
                            <a:srgbClr val="000000"/>
                          </a:solidFill>
                          <a:effectLst/>
                          <a:latin typeface="Arial Narrow" panose="020B0606020202030204" pitchFamily="34" charset="0"/>
                        </a:rPr>
                        <a:t>[</a:t>
                      </a:r>
                      <a:r>
                        <a:rPr lang="es-ES" sz="1600" b="1" i="0" u="none" strike="noStrike" dirty="0" err="1" smtClean="0">
                          <a:solidFill>
                            <a:srgbClr val="000000"/>
                          </a:solidFill>
                          <a:effectLst/>
                          <a:latin typeface="Arial Narrow" panose="020B0606020202030204" pitchFamily="34" charset="0"/>
                        </a:rPr>
                        <a:t>Wx</a:t>
                      </a:r>
                      <a:r>
                        <a:rPr lang="es-ES" sz="1600" b="1" i="0" u="none" strike="noStrike" dirty="0" smtClean="0">
                          <a:solidFill>
                            <a:srgbClr val="000000"/>
                          </a:solidFill>
                          <a:effectLst/>
                          <a:latin typeface="Arial Narrow" panose="020B0606020202030204" pitchFamily="34" charset="0"/>
                        </a:rPr>
                        <a:t>, B]</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b="1" u="none" strike="noStrike" dirty="0">
                          <a:effectLst/>
                          <a:latin typeface="Arial Narrow" panose="020B0606020202030204" pitchFamily="34" charset="0"/>
                        </a:rPr>
                        <a:t>Support requested by InvBoard</a:t>
                      </a:r>
                      <a:endParaRPr lang="es-ES" sz="1600" b="1" i="0" u="none" strike="noStrike" dirty="0">
                        <a:solidFill>
                          <a:srgbClr val="000000"/>
                        </a:solidFill>
                        <a:effectLst/>
                        <a:latin typeface="Arial Narrow" panose="020B0606020202030204" pitchFamily="34" charset="0"/>
                      </a:endParaRPr>
                    </a:p>
                  </a:txBody>
                  <a:tcPr marL="9525" marR="9525" marT="9525" marB="0" anchor="ctr"/>
                </a:tc>
              </a:tr>
              <a:tr h="190500">
                <a:tc>
                  <a:txBody>
                    <a:bodyPr/>
                    <a:lstStyle/>
                    <a:p>
                      <a:pPr algn="ctr" fontAlgn="ctr"/>
                      <a:r>
                        <a:rPr lang="es-ES" sz="1600" b="1" u="none" strike="noStrike" dirty="0">
                          <a:effectLst/>
                          <a:latin typeface="Arial Narrow" panose="020B0606020202030204" pitchFamily="34" charset="0"/>
                        </a:rPr>
                        <a:t>2009</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2</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0</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0</a:t>
                      </a:r>
                      <a:endParaRPr lang="es-E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2</a:t>
                      </a:r>
                      <a:endParaRPr lang="es-E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0</a:t>
                      </a:r>
                      <a:endParaRPr lang="es-ES" sz="1600" b="0" i="0" u="none" strike="noStrike">
                        <a:solidFill>
                          <a:srgbClr val="000000"/>
                        </a:solidFill>
                        <a:effectLst/>
                        <a:latin typeface="Arial Narrow" panose="020B0606020202030204" pitchFamily="34" charset="0"/>
                      </a:endParaRPr>
                    </a:p>
                  </a:txBody>
                  <a:tcPr marL="9525" marR="9525" marT="9525" marB="0" anchor="ctr"/>
                </a:tc>
              </a:tr>
              <a:tr h="190500">
                <a:tc>
                  <a:txBody>
                    <a:bodyPr/>
                    <a:lstStyle/>
                    <a:p>
                      <a:pPr algn="ctr" fontAlgn="ctr"/>
                      <a:r>
                        <a:rPr lang="es-ES" sz="1600" b="1" u="none" strike="noStrike" dirty="0">
                          <a:effectLst/>
                          <a:latin typeface="Arial Narrow" panose="020B0606020202030204" pitchFamily="34" charset="0"/>
                        </a:rPr>
                        <a:t>2010</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2</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1</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0</a:t>
                      </a:r>
                      <a:endParaRPr lang="es-E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1</a:t>
                      </a:r>
                      <a:endParaRPr lang="es-E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2</a:t>
                      </a:r>
                      <a:endParaRPr lang="es-ES" sz="1600" b="0" i="0" u="none" strike="noStrike">
                        <a:solidFill>
                          <a:srgbClr val="000000"/>
                        </a:solidFill>
                        <a:effectLst/>
                        <a:latin typeface="Arial Narrow" panose="020B0606020202030204" pitchFamily="34" charset="0"/>
                      </a:endParaRPr>
                    </a:p>
                  </a:txBody>
                  <a:tcPr marL="9525" marR="9525" marT="9525" marB="0" anchor="ctr"/>
                </a:tc>
              </a:tr>
              <a:tr h="190500">
                <a:tc>
                  <a:txBody>
                    <a:bodyPr/>
                    <a:lstStyle/>
                    <a:p>
                      <a:pPr algn="ctr" fontAlgn="ctr"/>
                      <a:r>
                        <a:rPr lang="es-ES" sz="1600" b="1" u="none" strike="noStrike" dirty="0">
                          <a:effectLst/>
                          <a:latin typeface="Arial Narrow" panose="020B0606020202030204" pitchFamily="34" charset="0"/>
                        </a:rPr>
                        <a:t>2011</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3</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0</a:t>
                      </a:r>
                      <a:endParaRPr lang="es-E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2</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1</a:t>
                      </a:r>
                      <a:endParaRPr lang="es-E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3</a:t>
                      </a:r>
                      <a:endParaRPr lang="es-ES" sz="1600" b="0" i="0" u="none" strike="noStrike" dirty="0">
                        <a:solidFill>
                          <a:srgbClr val="000000"/>
                        </a:solidFill>
                        <a:effectLst/>
                        <a:latin typeface="Arial Narrow" panose="020B0606020202030204" pitchFamily="34" charset="0"/>
                      </a:endParaRPr>
                    </a:p>
                  </a:txBody>
                  <a:tcPr marL="9525" marR="9525" marT="9525" marB="0" anchor="ctr"/>
                </a:tc>
              </a:tr>
              <a:tr h="190500">
                <a:tc>
                  <a:txBody>
                    <a:bodyPr/>
                    <a:lstStyle/>
                    <a:p>
                      <a:pPr algn="ctr" fontAlgn="ctr"/>
                      <a:r>
                        <a:rPr lang="es-ES" sz="1600" b="1" u="none" strike="noStrike" dirty="0">
                          <a:effectLst/>
                          <a:latin typeface="Arial Narrow" panose="020B0606020202030204" pitchFamily="34" charset="0"/>
                        </a:rPr>
                        <a:t>2012</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2</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0</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0</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2</a:t>
                      </a:r>
                      <a:endParaRPr lang="es-E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1</a:t>
                      </a:r>
                      <a:endParaRPr lang="es-ES" sz="1600" b="0" i="0" u="none" strike="noStrike" dirty="0">
                        <a:solidFill>
                          <a:srgbClr val="000000"/>
                        </a:solidFill>
                        <a:effectLst/>
                        <a:latin typeface="Arial Narrow" panose="020B0606020202030204" pitchFamily="34" charset="0"/>
                      </a:endParaRPr>
                    </a:p>
                  </a:txBody>
                  <a:tcPr marL="9525" marR="9525" marT="9525" marB="0" anchor="ctr"/>
                </a:tc>
              </a:tr>
              <a:tr h="190500">
                <a:tc>
                  <a:txBody>
                    <a:bodyPr/>
                    <a:lstStyle/>
                    <a:p>
                      <a:pPr algn="ctr" fontAlgn="ctr"/>
                      <a:r>
                        <a:rPr lang="es-ES" sz="1600" b="1" u="none" strike="noStrike" dirty="0">
                          <a:effectLst/>
                          <a:latin typeface="Arial Narrow" panose="020B0606020202030204" pitchFamily="34" charset="0"/>
                        </a:rPr>
                        <a:t>2013</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1</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0</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0</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1</a:t>
                      </a:r>
                      <a:endParaRPr lang="es-E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0</a:t>
                      </a:r>
                      <a:endParaRPr lang="es-ES" sz="1600" b="0" i="0" u="none" strike="noStrike" dirty="0">
                        <a:solidFill>
                          <a:srgbClr val="000000"/>
                        </a:solidFill>
                        <a:effectLst/>
                        <a:latin typeface="Arial Narrow" panose="020B0606020202030204" pitchFamily="34" charset="0"/>
                      </a:endParaRPr>
                    </a:p>
                  </a:txBody>
                  <a:tcPr marL="9525" marR="9525" marT="9525" marB="0" anchor="ctr"/>
                </a:tc>
              </a:tr>
              <a:tr h="190500">
                <a:tc>
                  <a:txBody>
                    <a:bodyPr/>
                    <a:lstStyle/>
                    <a:p>
                      <a:pPr algn="ctr" fontAlgn="ctr"/>
                      <a:r>
                        <a:rPr lang="es-ES" sz="1600" b="1" u="none" strike="noStrike" dirty="0">
                          <a:effectLst/>
                          <a:latin typeface="Arial Narrow" panose="020B0606020202030204" pitchFamily="34" charset="0"/>
                        </a:rPr>
                        <a:t>2014</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3</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1</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0</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1</a:t>
                      </a:r>
                      <a:endParaRPr lang="es-E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2</a:t>
                      </a:r>
                      <a:endParaRPr lang="es-ES" sz="1600" b="0" i="0" u="none" strike="noStrike" dirty="0">
                        <a:solidFill>
                          <a:srgbClr val="000000"/>
                        </a:solidFill>
                        <a:effectLst/>
                        <a:latin typeface="Arial Narrow" panose="020B0606020202030204" pitchFamily="34" charset="0"/>
                      </a:endParaRPr>
                    </a:p>
                  </a:txBody>
                  <a:tcPr marL="9525" marR="9525" marT="9525" marB="0" anchor="ctr"/>
                </a:tc>
              </a:tr>
              <a:tr h="190500">
                <a:tc>
                  <a:txBody>
                    <a:bodyPr/>
                    <a:lstStyle/>
                    <a:p>
                      <a:pPr algn="ctr" fontAlgn="ctr"/>
                      <a:r>
                        <a:rPr lang="es-ES" sz="1600" b="1" u="none" strike="noStrike" dirty="0">
                          <a:effectLst/>
                          <a:latin typeface="Arial Narrow" panose="020B0606020202030204" pitchFamily="34" charset="0"/>
                        </a:rPr>
                        <a:t>2015</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2</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1</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1</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0</a:t>
                      </a:r>
                      <a:endParaRPr lang="es-ES" sz="16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2</a:t>
                      </a:r>
                      <a:endParaRPr lang="es-ES" sz="1600" b="0" i="0" u="none" strike="noStrike" dirty="0">
                        <a:solidFill>
                          <a:srgbClr val="000000"/>
                        </a:solidFill>
                        <a:effectLst/>
                        <a:latin typeface="Arial Narrow" panose="020B0606020202030204" pitchFamily="34" charset="0"/>
                      </a:endParaRPr>
                    </a:p>
                  </a:txBody>
                  <a:tcPr marL="9525" marR="9525" marT="9525" marB="0" anchor="ctr"/>
                </a:tc>
              </a:tr>
              <a:tr h="190500">
                <a:tc>
                  <a:txBody>
                    <a:bodyPr/>
                    <a:lstStyle/>
                    <a:p>
                      <a:pPr algn="ctr" fontAlgn="ctr"/>
                      <a:r>
                        <a:rPr lang="es-ES" sz="1600" b="1" u="none" strike="noStrike" dirty="0">
                          <a:effectLst/>
                          <a:latin typeface="Arial Narrow" panose="020B0606020202030204" pitchFamily="34" charset="0"/>
                        </a:rPr>
                        <a:t>2016</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3</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1</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0</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a:effectLst/>
                          <a:latin typeface="Arial Narrow" panose="020B0606020202030204" pitchFamily="34" charset="0"/>
                        </a:rPr>
                        <a:t>1</a:t>
                      </a:r>
                      <a:endParaRPr lang="es-ES" sz="16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u="none" strike="noStrike" dirty="0">
                          <a:effectLst/>
                          <a:latin typeface="Arial Narrow" panose="020B0606020202030204" pitchFamily="34" charset="0"/>
                        </a:rPr>
                        <a:t>2</a:t>
                      </a:r>
                      <a:endParaRPr lang="es-ES" sz="1600" b="0" i="0" u="none" strike="noStrike" dirty="0">
                        <a:solidFill>
                          <a:srgbClr val="000000"/>
                        </a:solidFill>
                        <a:effectLst/>
                        <a:latin typeface="Arial Narrow" panose="020B0606020202030204" pitchFamily="34" charset="0"/>
                      </a:endParaRPr>
                    </a:p>
                  </a:txBody>
                  <a:tcPr marL="9525" marR="9525" marT="9525" marB="0" anchor="ctr"/>
                </a:tc>
              </a:tr>
              <a:tr h="190500">
                <a:tc>
                  <a:txBody>
                    <a:bodyPr/>
                    <a:lstStyle/>
                    <a:p>
                      <a:pPr algn="ctr" fontAlgn="ctr"/>
                      <a:r>
                        <a:rPr lang="es-ES" sz="1600" b="1" u="none" strike="noStrike" dirty="0">
                          <a:effectLst/>
                          <a:latin typeface="Arial Narrow" panose="020B0606020202030204" pitchFamily="34" charset="0"/>
                        </a:rPr>
                        <a:t>TOTAL</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b="1" u="none" strike="noStrike" dirty="0" smtClean="0">
                          <a:effectLst/>
                          <a:latin typeface="Arial Narrow" panose="020B0606020202030204" pitchFamily="34" charset="0"/>
                        </a:rPr>
                        <a:t>16</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b="1" u="none" strike="noStrike" dirty="0">
                          <a:effectLst/>
                          <a:latin typeface="Arial Narrow" panose="020B0606020202030204" pitchFamily="34" charset="0"/>
                        </a:rPr>
                        <a:t>4</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b="1" u="none" strike="noStrike" dirty="0">
                          <a:effectLst/>
                          <a:latin typeface="Arial Narrow" panose="020B0606020202030204" pitchFamily="34" charset="0"/>
                        </a:rPr>
                        <a:t>3</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b="1" u="none" strike="noStrike" dirty="0">
                          <a:effectLst/>
                          <a:latin typeface="Arial Narrow" panose="020B0606020202030204" pitchFamily="34" charset="0"/>
                        </a:rPr>
                        <a:t>9</a:t>
                      </a:r>
                      <a:endParaRPr lang="es-ES" sz="16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s-ES" sz="1600" b="1" u="none" strike="noStrike" dirty="0">
                          <a:effectLst/>
                          <a:latin typeface="Arial Narrow" panose="020B0606020202030204" pitchFamily="34" charset="0"/>
                        </a:rPr>
                        <a:t>12</a:t>
                      </a:r>
                      <a:endParaRPr lang="es-ES" sz="1600" b="1" i="0" u="none" strike="noStrike" dirty="0">
                        <a:solidFill>
                          <a:srgbClr val="000000"/>
                        </a:solidFill>
                        <a:effectLst/>
                        <a:latin typeface="Arial Narrow" panose="020B0606020202030204" pitchFamily="34" charset="0"/>
                      </a:endParaRPr>
                    </a:p>
                  </a:txBody>
                  <a:tcPr marL="9525" marR="9525" marT="9525" marB="0" anchor="ctr"/>
                </a:tc>
              </a:tr>
            </a:tbl>
          </a:graphicData>
        </a:graphic>
      </p:graphicFrame>
      <p:sp>
        <p:nvSpPr>
          <p:cNvPr id="4" name="3 Rectángulo"/>
          <p:cNvSpPr/>
          <p:nvPr/>
        </p:nvSpPr>
        <p:spPr>
          <a:xfrm>
            <a:off x="399825" y="889805"/>
            <a:ext cx="1981633" cy="461665"/>
          </a:xfrm>
          <a:prstGeom prst="rect">
            <a:avLst/>
          </a:prstGeom>
        </p:spPr>
        <p:txBody>
          <a:bodyPr wrap="none">
            <a:spAutoFit/>
          </a:bodyPr>
          <a:lstStyle/>
          <a:p>
            <a:r>
              <a:rPr lang="es-ES" sz="2400" b="1" kern="0" dirty="0" smtClean="0">
                <a:solidFill>
                  <a:schemeClr val="tx2">
                    <a:lumMod val="90000"/>
                    <a:lumOff val="10000"/>
                  </a:schemeClr>
                </a:solidFill>
                <a:latin typeface="Arial" pitchFamily="34" charset="0"/>
                <a:cs typeface="Arial" pitchFamily="34" charset="0"/>
              </a:rPr>
              <a:t>ACCIDENTS</a:t>
            </a:r>
            <a:endParaRPr lang="es-ES" sz="2400" dirty="0"/>
          </a:p>
        </p:txBody>
      </p:sp>
      <p:sp>
        <p:nvSpPr>
          <p:cNvPr id="5" name="4 CuadroTexto"/>
          <p:cNvSpPr txBox="1"/>
          <p:nvPr/>
        </p:nvSpPr>
        <p:spPr>
          <a:xfrm>
            <a:off x="6714852" y="1764407"/>
            <a:ext cx="3809380" cy="2169825"/>
          </a:xfrm>
          <a:prstGeom prst="rect">
            <a:avLst/>
          </a:prstGeom>
          <a:solidFill>
            <a:schemeClr val="bg1"/>
          </a:solidFill>
          <a:ln w="25400">
            <a:solidFill>
              <a:srgbClr val="00B050"/>
            </a:solidFill>
          </a:ln>
        </p:spPr>
        <p:txBody>
          <a:bodyPr wrap="square" rtlCol="0">
            <a:spAutoFit/>
          </a:bodyPr>
          <a:lstStyle/>
          <a:p>
            <a:r>
              <a:rPr lang="es-ES" b="1" dirty="0" smtClean="0"/>
              <a:t>COUNTRIES WHICH REQUESTED SUPPORT (</a:t>
            </a:r>
            <a:r>
              <a:rPr lang="es-ES" b="1" dirty="0" err="1" smtClean="0"/>
              <a:t>all</a:t>
            </a:r>
            <a:r>
              <a:rPr lang="es-ES" b="1" dirty="0" smtClean="0"/>
              <a:t> Mil </a:t>
            </a:r>
            <a:r>
              <a:rPr lang="es-ES" b="1" dirty="0" err="1" smtClean="0"/>
              <a:t>Investigation</a:t>
            </a:r>
            <a:r>
              <a:rPr lang="es-ES" b="1" dirty="0" smtClean="0"/>
              <a:t> </a:t>
            </a:r>
            <a:r>
              <a:rPr lang="es-ES" b="1" dirty="0" err="1" smtClean="0"/>
              <a:t>Boards</a:t>
            </a:r>
            <a:r>
              <a:rPr lang="es-ES" b="1" dirty="0" smtClean="0"/>
              <a:t>):</a:t>
            </a:r>
          </a:p>
          <a:p>
            <a:r>
              <a:rPr lang="es-ES" dirty="0" smtClean="0"/>
              <a:t>2010: Congo, </a:t>
            </a:r>
            <a:r>
              <a:rPr lang="es-ES" dirty="0" err="1" smtClean="0"/>
              <a:t>Spain</a:t>
            </a:r>
            <a:endParaRPr lang="es-ES" dirty="0" smtClean="0"/>
          </a:p>
          <a:p>
            <a:r>
              <a:rPr lang="es-ES" dirty="0" smtClean="0"/>
              <a:t>2011: </a:t>
            </a:r>
            <a:r>
              <a:rPr lang="es-ES" dirty="0" err="1" smtClean="0"/>
              <a:t>Canada</a:t>
            </a:r>
            <a:r>
              <a:rPr lang="es-ES" dirty="0" smtClean="0"/>
              <a:t>, Chile</a:t>
            </a:r>
            <a:r>
              <a:rPr lang="es-ES" smtClean="0"/>
              <a:t>, </a:t>
            </a:r>
            <a:r>
              <a:rPr lang="es-ES" smtClean="0"/>
              <a:t>Indonesia</a:t>
            </a:r>
            <a:endParaRPr lang="es-ES" dirty="0" smtClean="0"/>
          </a:p>
          <a:p>
            <a:r>
              <a:rPr lang="es-ES" dirty="0" smtClean="0"/>
              <a:t>2012: Argelia</a:t>
            </a:r>
          </a:p>
          <a:p>
            <a:r>
              <a:rPr lang="es-ES" dirty="0" smtClean="0"/>
              <a:t>2013: N/A</a:t>
            </a:r>
          </a:p>
          <a:p>
            <a:r>
              <a:rPr lang="es-ES" dirty="0" smtClean="0"/>
              <a:t>2014: </a:t>
            </a:r>
            <a:r>
              <a:rPr lang="es-ES" dirty="0" err="1" smtClean="0"/>
              <a:t>Germany</a:t>
            </a:r>
            <a:r>
              <a:rPr lang="es-ES" dirty="0" smtClean="0"/>
              <a:t>, </a:t>
            </a:r>
            <a:r>
              <a:rPr lang="es-ES" dirty="0" err="1" smtClean="0"/>
              <a:t>Spain</a:t>
            </a:r>
            <a:endParaRPr lang="es-ES" dirty="0" smtClean="0"/>
          </a:p>
          <a:p>
            <a:r>
              <a:rPr lang="es-ES" dirty="0" smtClean="0"/>
              <a:t>2015: Colombia, </a:t>
            </a:r>
            <a:r>
              <a:rPr lang="es-ES" dirty="0" err="1" smtClean="0"/>
              <a:t>Spain</a:t>
            </a:r>
            <a:endParaRPr lang="es-ES" dirty="0" smtClean="0"/>
          </a:p>
          <a:p>
            <a:r>
              <a:rPr lang="es-ES" dirty="0" smtClean="0"/>
              <a:t>2016: Vietnam, Jordania</a:t>
            </a:r>
            <a:endParaRPr lang="es-ES" dirty="0"/>
          </a:p>
        </p:txBody>
      </p:sp>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343" y="4372458"/>
            <a:ext cx="5073934" cy="3125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780" y="4636752"/>
            <a:ext cx="4452739" cy="2762111"/>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6781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99825" y="438203"/>
            <a:ext cx="9861550" cy="42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1042988"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pPr marL="0" lvl="2">
              <a:lnSpc>
                <a:spcPct val="100000"/>
              </a:lnSpc>
              <a:spcBef>
                <a:spcPts val="600"/>
              </a:spcBef>
            </a:pPr>
            <a:r>
              <a:rPr lang="en-US" sz="2800" b="1" kern="0" dirty="0">
                <a:solidFill>
                  <a:schemeClr val="tx2">
                    <a:lumMod val="90000"/>
                    <a:lumOff val="10000"/>
                  </a:schemeClr>
                </a:solidFill>
              </a:rPr>
              <a:t>2009-2016: Incident and Accident overview  </a:t>
            </a:r>
            <a:r>
              <a:rPr lang="en-US" sz="2800" b="1" kern="0" dirty="0" smtClean="0">
                <a:solidFill>
                  <a:schemeClr val="tx2">
                    <a:lumMod val="90000"/>
                    <a:lumOff val="10000"/>
                  </a:schemeClr>
                </a:solidFill>
              </a:rPr>
              <a:t>(3/4</a:t>
            </a:r>
            <a:r>
              <a:rPr lang="en-US" sz="2800" b="1" kern="0" dirty="0">
                <a:solidFill>
                  <a:schemeClr val="tx2">
                    <a:lumMod val="90000"/>
                    <a:lumOff val="10000"/>
                  </a:schemeClr>
                </a:solidFill>
              </a:rPr>
              <a:t>)</a:t>
            </a:r>
          </a:p>
        </p:txBody>
      </p:sp>
      <p:sp>
        <p:nvSpPr>
          <p:cNvPr id="3" name="2 CuadroTexto"/>
          <p:cNvSpPr txBox="1"/>
          <p:nvPr/>
        </p:nvSpPr>
        <p:spPr>
          <a:xfrm>
            <a:off x="450156" y="972319"/>
            <a:ext cx="8275022" cy="461665"/>
          </a:xfrm>
          <a:prstGeom prst="rect">
            <a:avLst/>
          </a:prstGeom>
          <a:noFill/>
        </p:spPr>
        <p:txBody>
          <a:bodyPr wrap="none" rtlCol="0">
            <a:spAutoFit/>
          </a:bodyPr>
          <a:lstStyle/>
          <a:p>
            <a:pPr>
              <a:spcAft>
                <a:spcPts val="1200"/>
              </a:spcAft>
            </a:pPr>
            <a:r>
              <a:rPr lang="es-ES" sz="2400" b="1" kern="0" dirty="0" smtClean="0">
                <a:solidFill>
                  <a:schemeClr val="tx2">
                    <a:lumMod val="90000"/>
                    <a:lumOff val="10000"/>
                  </a:schemeClr>
                </a:solidFill>
                <a:latin typeface="Arial" pitchFamily="34" charset="0"/>
                <a:cs typeface="Arial" pitchFamily="34" charset="0"/>
              </a:rPr>
              <a:t>LESSONS LEARNED AND AIRBUS DS EXPERIENCE - 1</a:t>
            </a:r>
            <a:endParaRPr lang="es-ES" sz="2400" dirty="0"/>
          </a:p>
        </p:txBody>
      </p:sp>
      <p:sp>
        <p:nvSpPr>
          <p:cNvPr id="4" name="3 CuadroTexto"/>
          <p:cNvSpPr txBox="1"/>
          <p:nvPr/>
        </p:nvSpPr>
        <p:spPr>
          <a:xfrm>
            <a:off x="580572" y="1433984"/>
            <a:ext cx="9782627" cy="1708160"/>
          </a:xfrm>
          <a:prstGeom prst="rect">
            <a:avLst/>
          </a:prstGeom>
          <a:noFill/>
        </p:spPr>
        <p:txBody>
          <a:bodyPr wrap="square" rtlCol="0">
            <a:spAutoFit/>
          </a:bodyPr>
          <a:lstStyle/>
          <a:p>
            <a:pPr marL="285750" indent="-285750">
              <a:buFont typeface="Wingdings" panose="05000000000000000000" pitchFamily="2" charset="2"/>
              <a:buChar char="ü"/>
            </a:pPr>
            <a:r>
              <a:rPr lang="es-ES" sz="2800" dirty="0" smtClean="0">
                <a:solidFill>
                  <a:schemeClr val="tx2">
                    <a:lumMod val="90000"/>
                    <a:lumOff val="10000"/>
                  </a:schemeClr>
                </a:solidFill>
              </a:rPr>
              <a:t> </a:t>
            </a:r>
            <a:r>
              <a:rPr lang="es-ES" sz="2400" dirty="0" smtClean="0">
                <a:solidFill>
                  <a:schemeClr val="tx2">
                    <a:lumMod val="90000"/>
                    <a:lumOff val="10000"/>
                  </a:schemeClr>
                </a:solidFill>
              </a:rPr>
              <a:t>ICAO </a:t>
            </a:r>
            <a:r>
              <a:rPr lang="es-ES" sz="2400" dirty="0" err="1" smtClean="0">
                <a:solidFill>
                  <a:schemeClr val="tx2">
                    <a:lumMod val="90000"/>
                    <a:lumOff val="10000"/>
                  </a:schemeClr>
                </a:solidFill>
              </a:rPr>
              <a:t>Annex</a:t>
            </a:r>
            <a:r>
              <a:rPr lang="es-ES" sz="2400" dirty="0" smtClean="0">
                <a:solidFill>
                  <a:schemeClr val="tx2">
                    <a:lumMod val="90000"/>
                    <a:lumOff val="10000"/>
                  </a:schemeClr>
                </a:solidFill>
              </a:rPr>
              <a:t> 13 </a:t>
            </a:r>
            <a:r>
              <a:rPr lang="es-ES" sz="2400" dirty="0" err="1" smtClean="0">
                <a:solidFill>
                  <a:schemeClr val="tx2">
                    <a:lumMod val="90000"/>
                    <a:lumOff val="10000"/>
                  </a:schemeClr>
                </a:solidFill>
              </a:rPr>
              <a:t>does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not</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apply</a:t>
            </a:r>
            <a:r>
              <a:rPr lang="es-ES" sz="2400" dirty="0" smtClean="0">
                <a:solidFill>
                  <a:schemeClr val="tx2">
                    <a:lumMod val="90000"/>
                    <a:lumOff val="10000"/>
                  </a:schemeClr>
                </a:solidFill>
              </a:rPr>
              <a:t> !!, </a:t>
            </a:r>
            <a:r>
              <a:rPr lang="es-ES" sz="2400" dirty="0" err="1" smtClean="0">
                <a:solidFill>
                  <a:schemeClr val="tx2">
                    <a:lumMod val="90000"/>
                    <a:lumOff val="10000"/>
                  </a:schemeClr>
                </a:solidFill>
              </a:rPr>
              <a:t>although</a:t>
            </a:r>
            <a:r>
              <a:rPr lang="es-ES" sz="2400" dirty="0" smtClean="0">
                <a:solidFill>
                  <a:schemeClr val="tx2">
                    <a:lumMod val="90000"/>
                    <a:lumOff val="10000"/>
                  </a:schemeClr>
                </a:solidFill>
              </a:rPr>
              <a:t> in </a:t>
            </a:r>
            <a:r>
              <a:rPr lang="es-ES" sz="2400" dirty="0" err="1" smtClean="0">
                <a:solidFill>
                  <a:schemeClr val="tx2">
                    <a:lumMod val="90000"/>
                    <a:lumOff val="10000"/>
                  </a:schemeClr>
                </a:solidFill>
              </a:rPr>
              <a:t>some</a:t>
            </a:r>
            <a:r>
              <a:rPr lang="es-ES" sz="2400" dirty="0" smtClean="0">
                <a:solidFill>
                  <a:schemeClr val="tx2">
                    <a:lumMod val="90000"/>
                    <a:lumOff val="10000"/>
                  </a:schemeClr>
                </a:solidFill>
              </a:rPr>
              <a:t> cases </a:t>
            </a:r>
            <a:r>
              <a:rPr lang="es-ES" sz="2400" dirty="0" err="1" smtClean="0">
                <a:solidFill>
                  <a:schemeClr val="tx2">
                    <a:lumMod val="90000"/>
                    <a:lumOff val="10000"/>
                  </a:schemeClr>
                </a:solidFill>
              </a:rPr>
              <a:t>is</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used</a:t>
            </a:r>
            <a:r>
              <a:rPr lang="es-ES" sz="2400" dirty="0" smtClean="0">
                <a:solidFill>
                  <a:schemeClr val="tx2">
                    <a:lumMod val="90000"/>
                    <a:lumOff val="10000"/>
                  </a:schemeClr>
                </a:solidFill>
              </a:rPr>
              <a:t> as a </a:t>
            </a:r>
            <a:r>
              <a:rPr lang="es-ES" sz="2400" dirty="0" err="1" smtClean="0">
                <a:solidFill>
                  <a:schemeClr val="tx2">
                    <a:lumMod val="90000"/>
                    <a:lumOff val="10000"/>
                  </a:schemeClr>
                </a:solidFill>
              </a:rPr>
              <a:t>valid</a:t>
            </a:r>
            <a:r>
              <a:rPr lang="es-ES" sz="2400" dirty="0" smtClean="0">
                <a:solidFill>
                  <a:schemeClr val="tx2">
                    <a:lumMod val="90000"/>
                    <a:lumOff val="10000"/>
                  </a:schemeClr>
                </a:solidFill>
              </a:rPr>
              <a:t> </a:t>
            </a:r>
            <a:r>
              <a:rPr lang="es-ES" sz="2400" dirty="0" err="1" smtClean="0">
                <a:solidFill>
                  <a:schemeClr val="tx2">
                    <a:lumMod val="90000"/>
                    <a:lumOff val="10000"/>
                  </a:schemeClr>
                </a:solidFill>
              </a:rPr>
              <a:t>reference</a:t>
            </a:r>
            <a:r>
              <a:rPr lang="es-ES" sz="2400" dirty="0" smtClean="0">
                <a:solidFill>
                  <a:schemeClr val="tx2">
                    <a:lumMod val="90000"/>
                    <a:lumOff val="10000"/>
                  </a:schemeClr>
                </a:solidFill>
              </a:rPr>
              <a:t>.</a:t>
            </a:r>
          </a:p>
          <a:p>
            <a:pPr marL="285750" indent="-285750">
              <a:spcBef>
                <a:spcPts val="600"/>
              </a:spcBef>
              <a:buFont typeface="Wingdings" panose="05000000000000000000" pitchFamily="2" charset="2"/>
              <a:buChar char="ü"/>
            </a:pPr>
            <a:r>
              <a:rPr lang="es-ES" sz="2400" dirty="0">
                <a:solidFill>
                  <a:schemeClr val="tx2">
                    <a:lumMod val="90000"/>
                    <a:lumOff val="10000"/>
                  </a:schemeClr>
                </a:solidFill>
              </a:rPr>
              <a:t> </a:t>
            </a:r>
            <a:r>
              <a:rPr lang="es-ES" sz="2400" dirty="0" err="1">
                <a:solidFill>
                  <a:schemeClr val="tx2">
                    <a:lumMod val="90000"/>
                    <a:lumOff val="10000"/>
                  </a:schemeClr>
                </a:solidFill>
              </a:rPr>
              <a:t>Something</a:t>
            </a:r>
            <a:r>
              <a:rPr lang="es-ES" sz="2400" dirty="0">
                <a:solidFill>
                  <a:schemeClr val="tx2">
                    <a:lumMod val="90000"/>
                    <a:lumOff val="10000"/>
                  </a:schemeClr>
                </a:solidFill>
              </a:rPr>
              <a:t> similar </a:t>
            </a:r>
            <a:r>
              <a:rPr lang="es-ES" sz="2400" dirty="0" err="1">
                <a:solidFill>
                  <a:schemeClr val="tx2">
                    <a:lumMod val="90000"/>
                    <a:lumOff val="10000"/>
                  </a:schemeClr>
                </a:solidFill>
              </a:rPr>
              <a:t>established</a:t>
            </a:r>
            <a:r>
              <a:rPr lang="es-ES" sz="2400" dirty="0">
                <a:solidFill>
                  <a:schemeClr val="tx2">
                    <a:lumMod val="90000"/>
                    <a:lumOff val="10000"/>
                  </a:schemeClr>
                </a:solidFill>
              </a:rPr>
              <a:t> in NATO </a:t>
            </a:r>
            <a:r>
              <a:rPr lang="es-ES" sz="2400" dirty="0" err="1">
                <a:solidFill>
                  <a:schemeClr val="tx2">
                    <a:lumMod val="90000"/>
                    <a:lumOff val="10000"/>
                  </a:schemeClr>
                </a:solidFill>
              </a:rPr>
              <a:t>countries</a:t>
            </a:r>
            <a:r>
              <a:rPr lang="es-ES" sz="2400" dirty="0">
                <a:solidFill>
                  <a:schemeClr val="tx2">
                    <a:lumMod val="90000"/>
                    <a:lumOff val="10000"/>
                  </a:schemeClr>
                </a:solidFill>
              </a:rPr>
              <a:t> by STANAG 3531, </a:t>
            </a:r>
            <a:r>
              <a:rPr lang="es-ES" sz="2400" dirty="0" err="1">
                <a:solidFill>
                  <a:schemeClr val="tx2">
                    <a:lumMod val="90000"/>
                    <a:lumOff val="10000"/>
                  </a:schemeClr>
                </a:solidFill>
              </a:rPr>
              <a:t>although</a:t>
            </a:r>
            <a:r>
              <a:rPr lang="es-ES" sz="2400" dirty="0">
                <a:solidFill>
                  <a:schemeClr val="tx2">
                    <a:lumMod val="90000"/>
                    <a:lumOff val="10000"/>
                  </a:schemeClr>
                </a:solidFill>
              </a:rPr>
              <a:t> </a:t>
            </a:r>
            <a:r>
              <a:rPr lang="es-ES" sz="2400" dirty="0" err="1">
                <a:solidFill>
                  <a:schemeClr val="tx2">
                    <a:lumMod val="90000"/>
                    <a:lumOff val="10000"/>
                  </a:schemeClr>
                </a:solidFill>
              </a:rPr>
              <a:t>explicit</a:t>
            </a:r>
            <a:r>
              <a:rPr lang="es-ES" sz="2400" dirty="0">
                <a:solidFill>
                  <a:schemeClr val="tx2">
                    <a:lumMod val="90000"/>
                    <a:lumOff val="10000"/>
                  </a:schemeClr>
                </a:solidFill>
              </a:rPr>
              <a:t> </a:t>
            </a:r>
            <a:r>
              <a:rPr lang="es-ES" sz="2400" dirty="0" err="1">
                <a:solidFill>
                  <a:schemeClr val="tx2">
                    <a:lumMod val="90000"/>
                    <a:lumOff val="10000"/>
                  </a:schemeClr>
                </a:solidFill>
              </a:rPr>
              <a:t>Manufacturer</a:t>
            </a:r>
            <a:r>
              <a:rPr lang="es-ES" sz="2400" dirty="0">
                <a:solidFill>
                  <a:schemeClr val="tx2">
                    <a:lumMod val="90000"/>
                    <a:lumOff val="10000"/>
                  </a:schemeClr>
                </a:solidFill>
              </a:rPr>
              <a:t> role </a:t>
            </a:r>
            <a:r>
              <a:rPr lang="es-ES" sz="2400" dirty="0" err="1">
                <a:solidFill>
                  <a:schemeClr val="tx2">
                    <a:lumMod val="90000"/>
                    <a:lumOff val="10000"/>
                  </a:schemeClr>
                </a:solidFill>
              </a:rPr>
              <a:t>is</a:t>
            </a:r>
            <a:r>
              <a:rPr lang="es-ES" sz="2400" dirty="0">
                <a:solidFill>
                  <a:schemeClr val="tx2">
                    <a:lumMod val="90000"/>
                    <a:lumOff val="10000"/>
                  </a:schemeClr>
                </a:solidFill>
              </a:rPr>
              <a:t> </a:t>
            </a:r>
            <a:r>
              <a:rPr lang="es-ES" sz="2400" dirty="0" err="1">
                <a:solidFill>
                  <a:schemeClr val="tx2">
                    <a:lumMod val="90000"/>
                    <a:lumOff val="10000"/>
                  </a:schemeClr>
                </a:solidFill>
              </a:rPr>
              <a:t>not</a:t>
            </a:r>
            <a:r>
              <a:rPr lang="es-ES" sz="2400" dirty="0">
                <a:solidFill>
                  <a:schemeClr val="tx2">
                    <a:lumMod val="90000"/>
                    <a:lumOff val="10000"/>
                  </a:schemeClr>
                </a:solidFill>
              </a:rPr>
              <a:t> </a:t>
            </a:r>
            <a:r>
              <a:rPr lang="es-ES" sz="2400" dirty="0" err="1">
                <a:solidFill>
                  <a:schemeClr val="tx2">
                    <a:lumMod val="90000"/>
                    <a:lumOff val="10000"/>
                  </a:schemeClr>
                </a:solidFill>
              </a:rPr>
              <a:t>stated</a:t>
            </a:r>
            <a:r>
              <a:rPr lang="es-ES" sz="2400" dirty="0">
                <a:solidFill>
                  <a:schemeClr val="tx2">
                    <a:lumMod val="90000"/>
                    <a:lumOff val="10000"/>
                  </a:schemeClr>
                </a:solidFill>
              </a:rPr>
              <a:t>.</a:t>
            </a:r>
          </a:p>
        </p:txBody>
      </p:sp>
      <p:sp>
        <p:nvSpPr>
          <p:cNvPr id="12" name="11 Rectángulo"/>
          <p:cNvSpPr/>
          <p:nvPr/>
        </p:nvSpPr>
        <p:spPr>
          <a:xfrm>
            <a:off x="1075988" y="4118392"/>
            <a:ext cx="3094117" cy="338554"/>
          </a:xfrm>
          <a:prstGeom prst="rect">
            <a:avLst/>
          </a:prstGeom>
          <a:solidFill>
            <a:schemeClr val="bg1"/>
          </a:solidFill>
          <a:ln w="12700">
            <a:solidFill>
              <a:schemeClr val="tx1"/>
            </a:solidFill>
          </a:ln>
        </p:spPr>
        <p:txBody>
          <a:bodyPr wrap="none">
            <a:spAutoFit/>
          </a:bodyPr>
          <a:lstStyle/>
          <a:p>
            <a:r>
              <a:rPr lang="es-ES" sz="1600" kern="0" dirty="0">
                <a:solidFill>
                  <a:srgbClr val="1E3174"/>
                </a:solidFill>
              </a:rPr>
              <a:t>ICAO </a:t>
            </a:r>
            <a:r>
              <a:rPr lang="es-ES" sz="1600" kern="0" dirty="0" err="1">
                <a:solidFill>
                  <a:srgbClr val="1E3174"/>
                </a:solidFill>
              </a:rPr>
              <a:t>Annex</a:t>
            </a:r>
            <a:r>
              <a:rPr lang="es-ES" sz="1600" kern="0" dirty="0">
                <a:solidFill>
                  <a:srgbClr val="1E3174"/>
                </a:solidFill>
              </a:rPr>
              <a:t> 13 (191 </a:t>
            </a:r>
            <a:r>
              <a:rPr lang="es-ES" sz="1600" kern="0" dirty="0" err="1">
                <a:solidFill>
                  <a:srgbClr val="1E3174"/>
                </a:solidFill>
              </a:rPr>
              <a:t>countries</a:t>
            </a:r>
            <a:r>
              <a:rPr lang="es-ES" sz="1600" kern="0" dirty="0">
                <a:solidFill>
                  <a:srgbClr val="1E3174"/>
                </a:solidFill>
              </a:rPr>
              <a:t>).</a:t>
            </a:r>
            <a:endParaRPr lang="es-ES" dirty="0"/>
          </a:p>
        </p:txBody>
      </p:sp>
      <p:sp>
        <p:nvSpPr>
          <p:cNvPr id="14" name="13 Rectángulo"/>
          <p:cNvSpPr/>
          <p:nvPr/>
        </p:nvSpPr>
        <p:spPr>
          <a:xfrm>
            <a:off x="5987448" y="5754424"/>
            <a:ext cx="4273927" cy="338554"/>
          </a:xfrm>
          <a:prstGeom prst="rect">
            <a:avLst/>
          </a:prstGeom>
          <a:solidFill>
            <a:schemeClr val="bg1"/>
          </a:solidFill>
          <a:ln w="12700">
            <a:solidFill>
              <a:schemeClr val="tx1"/>
            </a:solidFill>
          </a:ln>
        </p:spPr>
        <p:txBody>
          <a:bodyPr wrap="none">
            <a:spAutoFit/>
          </a:bodyPr>
          <a:lstStyle/>
          <a:p>
            <a:r>
              <a:rPr lang="es-ES" sz="1600" kern="0" dirty="0">
                <a:solidFill>
                  <a:srgbClr val="1E3174"/>
                </a:solidFill>
              </a:rPr>
              <a:t>NATO </a:t>
            </a:r>
            <a:r>
              <a:rPr lang="es-ES" sz="1600" kern="0" dirty="0" err="1">
                <a:solidFill>
                  <a:srgbClr val="1E3174"/>
                </a:solidFill>
              </a:rPr>
              <a:t>countries</a:t>
            </a:r>
            <a:r>
              <a:rPr lang="es-ES" sz="1600" kern="0" dirty="0">
                <a:solidFill>
                  <a:srgbClr val="1E3174"/>
                </a:solidFill>
              </a:rPr>
              <a:t> (28) and </a:t>
            </a:r>
            <a:r>
              <a:rPr lang="es-ES" sz="1600" kern="0" dirty="0" err="1">
                <a:solidFill>
                  <a:srgbClr val="1E3174"/>
                </a:solidFill>
              </a:rPr>
              <a:t>associated</a:t>
            </a:r>
            <a:r>
              <a:rPr lang="es-ES" sz="1600" kern="0" dirty="0">
                <a:solidFill>
                  <a:srgbClr val="1E3174"/>
                </a:solidFill>
              </a:rPr>
              <a:t> (22+15)</a:t>
            </a:r>
            <a:endParaRPr lang="es-ES" dirty="0"/>
          </a:p>
        </p:txBody>
      </p:sp>
      <p:grpSp>
        <p:nvGrpSpPr>
          <p:cNvPr id="16" name="15 Grupo"/>
          <p:cNvGrpSpPr/>
          <p:nvPr/>
        </p:nvGrpSpPr>
        <p:grpSpPr>
          <a:xfrm>
            <a:off x="332921" y="4624945"/>
            <a:ext cx="4930775" cy="2421035"/>
            <a:chOff x="532263" y="2047164"/>
            <a:chExt cx="9295464" cy="4728157"/>
          </a:xfrm>
        </p:grpSpPr>
        <p:pic>
          <p:nvPicPr>
            <p:cNvPr id="17" name="0 Imagen" descr="ICAO Countries.png"/>
            <p:cNvPicPr/>
            <p:nvPr/>
          </p:nvPicPr>
          <p:blipFill>
            <a:blip r:embed="rId2" cstate="print"/>
            <a:stretch>
              <a:fillRect/>
            </a:stretch>
          </p:blipFill>
          <p:spPr>
            <a:xfrm>
              <a:off x="532263" y="2047164"/>
              <a:ext cx="9295464" cy="4728157"/>
            </a:xfrm>
            <a:prstGeom prst="rect">
              <a:avLst/>
            </a:prstGeom>
            <a:ln>
              <a:solidFill>
                <a:schemeClr val="tx2"/>
              </a:solidFill>
            </a:ln>
          </p:spPr>
        </p:pic>
        <p:pic>
          <p:nvPicPr>
            <p:cNvPr id="18" name="il_fi" descr="http://labelmaster.files.wordpress.com/2011/11/icao_logo.jpg"/>
            <p:cNvPicPr/>
            <p:nvPr/>
          </p:nvPicPr>
          <p:blipFill>
            <a:blip r:embed="rId3" cstate="print"/>
            <a:srcRect/>
            <a:stretch>
              <a:fillRect/>
            </a:stretch>
          </p:blipFill>
          <p:spPr bwMode="auto">
            <a:xfrm>
              <a:off x="731106" y="5490157"/>
              <a:ext cx="1437026" cy="1218489"/>
            </a:xfrm>
            <a:prstGeom prst="rect">
              <a:avLst/>
            </a:prstGeom>
            <a:noFill/>
            <a:ln w="9525">
              <a:noFill/>
              <a:miter lim="800000"/>
              <a:headEnd/>
              <a:tailEnd/>
            </a:ln>
          </p:spPr>
        </p:pic>
      </p:gr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0175" y="3142144"/>
            <a:ext cx="4930775" cy="24853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938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0000014">
  <a:themeElements>
    <a:clrScheme name="Airbus Defence and Space">
      <a:dk1>
        <a:srgbClr val="000000"/>
      </a:dk1>
      <a:lt1>
        <a:srgbClr val="FFFFFF"/>
      </a:lt1>
      <a:dk2>
        <a:srgbClr val="00205B"/>
      </a:dk2>
      <a:lt2>
        <a:srgbClr val="0D5881"/>
      </a:lt2>
      <a:accent1>
        <a:srgbClr val="5A6F83"/>
      </a:accent1>
      <a:accent2>
        <a:srgbClr val="9099A7"/>
      </a:accent2>
      <a:accent3>
        <a:srgbClr val="E0E0DF"/>
      </a:accent3>
      <a:accent4>
        <a:srgbClr val="E9E611"/>
      </a:accent4>
      <a:accent5>
        <a:srgbClr val="F37029"/>
      </a:accent5>
      <a:accent6>
        <a:srgbClr val="A6CE39"/>
      </a:accent6>
      <a:hlink>
        <a:srgbClr val="9A3393"/>
      </a:hlink>
      <a:folHlink>
        <a:srgbClr val="007F5A"/>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1042988" rtl="0" eaLnBrk="1" fontAlgn="base" latinLnBrk="0" hangingPunct="1">
          <a:lnSpc>
            <a:spcPct val="115000"/>
          </a:lnSpc>
          <a:spcBef>
            <a:spcPct val="0"/>
          </a:spcBef>
          <a:spcAft>
            <a:spcPct val="0"/>
          </a:spcAft>
          <a:buClrTx/>
          <a:buSzTx/>
          <a:buFontTx/>
          <a:buNone/>
          <a:tabLst/>
          <a:defRPr kumimoji="0" lang="de-DE" altLang="de-DE" sz="15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1042988" rtl="0" eaLnBrk="1" fontAlgn="base" latinLnBrk="0" hangingPunct="1">
          <a:lnSpc>
            <a:spcPct val="115000"/>
          </a:lnSpc>
          <a:spcBef>
            <a:spcPct val="0"/>
          </a:spcBef>
          <a:spcAft>
            <a:spcPct val="0"/>
          </a:spcAft>
          <a:buClrTx/>
          <a:buSzTx/>
          <a:buFontTx/>
          <a:buNone/>
          <a:tabLst/>
          <a:defRPr kumimoji="0" lang="de-DE" altLang="de-DE" sz="15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AIRBUS 1">
        <a:dk1>
          <a:srgbClr val="000000"/>
        </a:dk1>
        <a:lt1>
          <a:srgbClr val="FFFFFF"/>
        </a:lt1>
        <a:dk2>
          <a:srgbClr val="E0E0DF"/>
        </a:dk2>
        <a:lt2>
          <a:srgbClr val="E0E0DF"/>
        </a:lt2>
        <a:accent1>
          <a:srgbClr val="1E3174"/>
        </a:accent1>
        <a:accent2>
          <a:srgbClr val="0D5881"/>
        </a:accent2>
        <a:accent3>
          <a:srgbClr val="FFFFFF"/>
        </a:accent3>
        <a:accent4>
          <a:srgbClr val="000000"/>
        </a:accent4>
        <a:accent5>
          <a:srgbClr val="ABADBC"/>
        </a:accent5>
        <a:accent6>
          <a:srgbClr val="0B4F74"/>
        </a:accent6>
        <a:hlink>
          <a:srgbClr val="5A6F83"/>
        </a:hlink>
        <a:folHlink>
          <a:srgbClr val="9099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AIRBUS">
      <a:dk1>
        <a:srgbClr val="000000"/>
      </a:dk1>
      <a:lt1>
        <a:srgbClr val="FFFFFF"/>
      </a:lt1>
      <a:dk2>
        <a:srgbClr val="E0E0DF"/>
      </a:dk2>
      <a:lt2>
        <a:srgbClr val="E0E0DF"/>
      </a:lt2>
      <a:accent1>
        <a:srgbClr val="1E3174"/>
      </a:accent1>
      <a:accent2>
        <a:srgbClr val="0D5881"/>
      </a:accent2>
      <a:accent3>
        <a:srgbClr val="5A6F83"/>
      </a:accent3>
      <a:accent4>
        <a:srgbClr val="9099A7"/>
      </a:accent4>
      <a:accent5>
        <a:srgbClr val="0085AD"/>
      </a:accent5>
      <a:accent6>
        <a:srgbClr val="9A339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AIRBUS">
      <a:dk1>
        <a:srgbClr val="000000"/>
      </a:dk1>
      <a:lt1>
        <a:srgbClr val="FFFFFF"/>
      </a:lt1>
      <a:dk2>
        <a:srgbClr val="E0E0DF"/>
      </a:dk2>
      <a:lt2>
        <a:srgbClr val="E0E0DF"/>
      </a:lt2>
      <a:accent1>
        <a:srgbClr val="1E3174"/>
      </a:accent1>
      <a:accent2>
        <a:srgbClr val="0D5881"/>
      </a:accent2>
      <a:accent3>
        <a:srgbClr val="5A6F83"/>
      </a:accent3>
      <a:accent4>
        <a:srgbClr val="9099A7"/>
      </a:accent4>
      <a:accent5>
        <a:srgbClr val="0085AD"/>
      </a:accent5>
      <a:accent6>
        <a:srgbClr val="9A339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1512</Words>
  <Application>Microsoft Office PowerPoint</Application>
  <PresentationFormat>Personalizado</PresentationFormat>
  <Paragraphs>308</Paragraphs>
  <Slides>16</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18" baseType="lpstr">
      <vt:lpstr>Ppt0000014</vt:lpstr>
      <vt:lpstr>Acrobat 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EADS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SMS in Airbus Defence &amp; Space Introduction of complete Safety Management System</dc:title>
  <dc:creator>Walter, Jan</dc:creator>
  <cp:lastModifiedBy>Casado Corpas, José L.</cp:lastModifiedBy>
  <cp:revision>1874</cp:revision>
  <cp:lastPrinted>2016-04-27T09:01:59Z</cp:lastPrinted>
  <dcterms:created xsi:type="dcterms:W3CDTF">2014-11-24T14:12:31Z</dcterms:created>
  <dcterms:modified xsi:type="dcterms:W3CDTF">2017-08-16T04:59:13Z</dcterms:modified>
</cp:coreProperties>
</file>